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7" r:id="rId2"/>
    <p:sldId id="268" r:id="rId3"/>
    <p:sldId id="281" r:id="rId4"/>
    <p:sldId id="282" r:id="rId5"/>
    <p:sldId id="270" r:id="rId6"/>
    <p:sldId id="283" r:id="rId7"/>
    <p:sldId id="279" r:id="rId8"/>
    <p:sldId id="262" r:id="rId9"/>
    <p:sldId id="269" r:id="rId10"/>
    <p:sldId id="274" r:id="rId11"/>
    <p:sldId id="278" r:id="rId12"/>
    <p:sldId id="276" r:id="rId13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EDE313"/>
    <a:srgbClr val="EFB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82" d="100"/>
          <a:sy n="82" d="100"/>
        </p:scale>
        <p:origin x="156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5581436-05C7-4ABC-AF17-AE50AD255A7E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292C90-C137-4510-AD69-6CDC3747C2C8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B4382E-84C3-4EF6-8B49-D271A15DB267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 Капитальный ремонт общего имущества в многоквартирных домах, 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 расположенных на территории РТ на территории МО г. Набережные Челны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AB379C10-7B3A-4022-B436-7BD37B2104F5}" type="parTrans" cxnId="{E4A2FAD9-4FF8-4DF9-AA30-5803E6058E6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EE28E1A2-2B46-441D-B875-7B970F9EE430}" type="sibTrans" cxnId="{E4A2FAD9-4FF8-4DF9-AA30-5803E6058E6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331D48D2-CDF2-4A9F-947C-9E4D88309359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 Программа "Развитие системы образования 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5FA9DA7B-CBD6-43FF-BDA9-6A0C8D76D8DC}" type="parTrans" cxnId="{1B10404F-5938-4036-B034-2CC9A91B4F55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00061D64-50C4-48B8-9608-706636BFFB08}" type="sibTrans" cxnId="{1B10404F-5938-4036-B034-2CC9A91B4F55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E401C49-6BB8-45E8-A29E-918CA3200AA6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Программа "Развитие физической культуры и спорта</a:t>
          </a:r>
          <a:r>
            <a:rPr lang="en-US" sz="13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5F7FE7D4-84AA-4364-9E2D-B502D5E3269E}" type="parTrans" cxnId="{A67C938A-42AE-43A9-A0D4-565D6A8FD5A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ECA495A-41CA-4E4E-BF51-EBDE729F177D}" type="sibTrans" cxnId="{A67C938A-42AE-43A9-A0D4-565D6A8FD5A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3F5A5568-D9B2-43C2-80C1-09D3006CFCEC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  Городская молодежная программа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E01D7667-CB0B-4E19-AB6E-219C9DA9E9F1}" type="parTrans" cxnId="{ABC66BB9-4095-4528-9E9F-CBB486FDA38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9B5127E-51E3-4AAE-89A7-7ED95A27A9F2}" type="sibTrans" cxnId="{ABC66BB9-4095-4528-9E9F-CBB486FDA38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0DBC103-D1EB-4AA5-814D-EE528B034A94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Программа "Пожарная безопасность“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75D2830C-6032-4A88-BF14-1EE4D8DD168C}" type="parTrans" cxnId="{764A644F-9ABA-4416-8888-AE348278D6DF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609D487A-282C-469A-B997-5EC916E20028}" type="sibTrans" cxnId="{764A644F-9ABA-4416-8888-AE348278D6DF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11CA79C9-846B-4FA7-9AFC-8F07EDB00E2B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Программа по улучшению условий и охрана труда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43EBA3D8-3EC8-4FC3-8FDA-1C87F21714AB}" type="parTrans" cxnId="{72376A2E-A14F-4003-A531-8186AA3447DA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83706589-5F8C-4103-ABA9-1B85FE3A445D}" type="sibTrans" cxnId="{72376A2E-A14F-4003-A531-8186AA3447DA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499D7913-FEFB-4CC7-8BF0-FC407D87B97D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Программа </a:t>
          </a:r>
          <a:r>
            <a:rPr lang="en-US" sz="1300" b="1" i="1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Развитие культуры“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A1E256A2-0525-4C44-A19F-A81F47699D04}" type="parTrans" cxnId="{902F003A-BD98-4C48-811B-119512509A2E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06FC5755-98C9-4252-A512-D21AC4D3683A}" type="sibTrans" cxnId="{902F003A-BD98-4C48-811B-119512509A2E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9820D984-F042-46B5-9C67-1A28E46AFF5D}">
      <dgm:prSet custT="1"/>
      <dgm:spPr/>
      <dgm:t>
        <a:bodyPr/>
        <a:lstStyle/>
        <a:p>
          <a:pPr algn="l" rtl="0"/>
          <a:r>
            <a:rPr lang="ru-RU" sz="1200" b="1" i="1" dirty="0" smtClean="0">
              <a:latin typeface="Times New Roman" pitchFamily="18" charset="0"/>
              <a:cs typeface="Times New Roman" pitchFamily="18" charset="0"/>
            </a:rPr>
            <a:t> Программа "Профилактика наркотизации населения“</a:t>
          </a:r>
          <a:endParaRPr lang="ru-RU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26A5A36A-F2C9-46C2-BDF9-2845CE1BEE89}" type="parTrans" cxnId="{0839F178-849D-45BD-82EB-2894A4D8F43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2212F24-1F44-467B-8E69-397564747B28}" type="sibTrans" cxnId="{0839F178-849D-45BD-82EB-2894A4D8F43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487AF621-5877-4B24-8F4A-9CEE322868E4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 Программа "Реализация государственной национальной политики</a:t>
          </a:r>
          <a:r>
            <a:rPr lang="en-US" sz="13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A70EE5EC-EC3E-4859-B586-FA9A84926EA3}" type="parTrans" cxnId="{2F93AFED-B1F5-446D-8055-B0F88FDDBDC4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28CA414-CDDB-4ED4-BE54-A63582A1AD5B}" type="sibTrans" cxnId="{2F93AFED-B1F5-446D-8055-B0F88FDDBDC4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50746460-17E0-4920-9609-A8645DAD4E86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 Программа "Профилактика безнадзорности и правонарушений среди несовершеннолетних</a:t>
          </a:r>
          <a:r>
            <a:rPr lang="en-US" sz="13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37E644E1-036E-4AB1-80F3-FF3C93B569B4}" type="parTrans" cxnId="{FA7618E3-21F8-42C7-A545-DCBCF1749B47}">
      <dgm:prSet/>
      <dgm:spPr/>
      <dgm:t>
        <a:bodyPr/>
        <a:lstStyle/>
        <a:p>
          <a:endParaRPr lang="ru-RU"/>
        </a:p>
      </dgm:t>
    </dgm:pt>
    <dgm:pt modelId="{0AF16BE3-D20E-4A24-A646-0CB972505CA1}" type="sibTrans" cxnId="{FA7618E3-21F8-42C7-A545-DCBCF1749B47}">
      <dgm:prSet/>
      <dgm:spPr/>
      <dgm:t>
        <a:bodyPr/>
        <a:lstStyle/>
        <a:p>
          <a:endParaRPr lang="ru-RU"/>
        </a:p>
      </dgm:t>
    </dgm:pt>
    <dgm:pt modelId="{223E52EB-33C9-4C03-885F-F847F952088D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 Программа "Поддержка и развитие добровольчества (</a:t>
          </a:r>
          <a:r>
            <a:rPr lang="ru-RU" sz="1300" b="1" i="1" dirty="0" err="1" smtClean="0">
              <a:latin typeface="Times New Roman" pitchFamily="18" charset="0"/>
              <a:cs typeface="Times New Roman" pitchFamily="18" charset="0"/>
            </a:rPr>
            <a:t>волонтерства</a:t>
          </a:r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) в муниципальном образовании город Набережные Челны"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6A51142F-6580-4525-9621-27097CADEBE3}" type="parTrans" cxnId="{596DFFDC-14D3-4B94-B002-EDDC6C9E4C05}">
      <dgm:prSet/>
      <dgm:spPr/>
      <dgm:t>
        <a:bodyPr/>
        <a:lstStyle/>
        <a:p>
          <a:endParaRPr lang="ru-RU"/>
        </a:p>
      </dgm:t>
    </dgm:pt>
    <dgm:pt modelId="{42CEF228-7936-4E58-839A-F6EE01BBCF64}" type="sibTrans" cxnId="{596DFFDC-14D3-4B94-B002-EDDC6C9E4C05}">
      <dgm:prSet/>
      <dgm:spPr/>
      <dgm:t>
        <a:bodyPr/>
        <a:lstStyle/>
        <a:p>
          <a:endParaRPr lang="ru-RU"/>
        </a:p>
      </dgm:t>
    </dgm:pt>
    <dgm:pt modelId="{6C220A90-0623-48A8-A18B-721823509283}" type="pres">
      <dgm:prSet presAssocID="{21292C90-C137-4510-AD69-6CDC3747C2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CF53D-1006-4DD7-9286-CDA95A2E5FC8}" type="pres">
      <dgm:prSet presAssocID="{0CB4382E-84C3-4EF6-8B49-D271A15DB267}" presName="composite" presStyleCnt="0"/>
      <dgm:spPr/>
      <dgm:t>
        <a:bodyPr/>
        <a:lstStyle/>
        <a:p>
          <a:endParaRPr lang="ru-RU"/>
        </a:p>
      </dgm:t>
    </dgm:pt>
    <dgm:pt modelId="{5C2EABD7-DA65-4F75-A261-1F35DE1B065A}" type="pres">
      <dgm:prSet presAssocID="{0CB4382E-84C3-4EF6-8B49-D271A15DB267}" presName="imgShp" presStyleLbl="fgImgPlace1" presStyleIdx="0" presStyleCnt="11" custScaleX="103902" custScaleY="7567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7317328D-56D4-43CE-B115-8795C18EB12B}" type="pres">
      <dgm:prSet presAssocID="{0CB4382E-84C3-4EF6-8B49-D271A15DB267}" presName="txShp" presStyleLbl="node1" presStyleIdx="0" presStyleCnt="11" custScaleX="93549" custScaleY="123259" custLinFactNeighborX="696" custLinFactNeighborY="-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A3941-7265-4605-9EE5-0379AD2CC037}" type="pres">
      <dgm:prSet presAssocID="{EE28E1A2-2B46-441D-B875-7B970F9EE430}" presName="spacing" presStyleCnt="0"/>
      <dgm:spPr/>
      <dgm:t>
        <a:bodyPr/>
        <a:lstStyle/>
        <a:p>
          <a:endParaRPr lang="ru-RU"/>
        </a:p>
      </dgm:t>
    </dgm:pt>
    <dgm:pt modelId="{BCD6A47F-B097-4DCF-867A-C40AF6D7BBE3}" type="pres">
      <dgm:prSet presAssocID="{331D48D2-CDF2-4A9F-947C-9E4D88309359}" presName="composite" presStyleCnt="0"/>
      <dgm:spPr/>
      <dgm:t>
        <a:bodyPr/>
        <a:lstStyle/>
        <a:p>
          <a:endParaRPr lang="ru-RU"/>
        </a:p>
      </dgm:t>
    </dgm:pt>
    <dgm:pt modelId="{1C70E701-D109-492E-B205-E89BFB082FF8}" type="pres">
      <dgm:prSet presAssocID="{331D48D2-CDF2-4A9F-947C-9E4D88309359}" presName="imgShp" presStyleLbl="fgImgPlace1" presStyleIdx="1" presStyleCnt="11" custLinFactNeighborX="-1999" custLinFactNeighborY="-614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ru-RU"/>
        </a:p>
      </dgm:t>
    </dgm:pt>
    <dgm:pt modelId="{1456D09D-085F-49CA-9F65-4CBFAE5515C7}" type="pres">
      <dgm:prSet presAssocID="{331D48D2-CDF2-4A9F-947C-9E4D88309359}" presName="txShp" presStyleLbl="node1" presStyleIdx="1" presStyleCnt="11" custScaleX="93291" custScaleY="106303" custLinFactNeighborX="548" custLinFactNeighborY="-7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2313B-163C-461A-A8B7-9A58F154F255}" type="pres">
      <dgm:prSet presAssocID="{00061D64-50C4-48B8-9608-706636BFFB08}" presName="spacing" presStyleCnt="0"/>
      <dgm:spPr/>
      <dgm:t>
        <a:bodyPr/>
        <a:lstStyle/>
        <a:p>
          <a:endParaRPr lang="ru-RU"/>
        </a:p>
      </dgm:t>
    </dgm:pt>
    <dgm:pt modelId="{4AEFA5E6-5342-4601-B09E-032F5D24992D}" type="pres">
      <dgm:prSet presAssocID="{BE401C49-6BB8-45E8-A29E-918CA3200AA6}" presName="composite" presStyleCnt="0"/>
      <dgm:spPr/>
      <dgm:t>
        <a:bodyPr/>
        <a:lstStyle/>
        <a:p>
          <a:endParaRPr lang="ru-RU"/>
        </a:p>
      </dgm:t>
    </dgm:pt>
    <dgm:pt modelId="{C05DB299-32FB-454B-BAFC-C7301A986EE7}" type="pres">
      <dgm:prSet presAssocID="{BE401C49-6BB8-45E8-A29E-918CA3200AA6}" presName="imgShp" presStyleLbl="fgImgPlace1" presStyleIdx="2" presStyleCnt="11" custLinFactNeighborX="-10170" custLinFactNeighborY="-192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8AFFFE8A-530B-4C54-B9F4-DD6C7D719132}" type="pres">
      <dgm:prSet presAssocID="{BE401C49-6BB8-45E8-A29E-918CA3200AA6}" presName="txShp" presStyleLbl="node1" presStyleIdx="2" presStyleCnt="11" custScaleX="92722" custScaleY="80335" custLinFactNeighborX="559" custLinFactNeighborY="-28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79BE1-5F3F-4F49-8F5F-B880DEA60B56}" type="pres">
      <dgm:prSet presAssocID="{AECA495A-41CA-4E4E-BF51-EBDE729F177D}" presName="spacing" presStyleCnt="0"/>
      <dgm:spPr/>
      <dgm:t>
        <a:bodyPr/>
        <a:lstStyle/>
        <a:p>
          <a:endParaRPr lang="ru-RU"/>
        </a:p>
      </dgm:t>
    </dgm:pt>
    <dgm:pt modelId="{31AAAF37-10F7-4633-B220-559DA2C1C5F4}" type="pres">
      <dgm:prSet presAssocID="{9820D984-F042-46B5-9C67-1A28E46AFF5D}" presName="composite" presStyleCnt="0"/>
      <dgm:spPr/>
      <dgm:t>
        <a:bodyPr/>
        <a:lstStyle/>
        <a:p>
          <a:endParaRPr lang="ru-RU"/>
        </a:p>
      </dgm:t>
    </dgm:pt>
    <dgm:pt modelId="{C37217A9-B1DA-4300-8483-818BBD37DE93}" type="pres">
      <dgm:prSet presAssocID="{9820D984-F042-46B5-9C67-1A28E46AFF5D}" presName="imgShp" presStyleLbl="fgImgPlace1" presStyleIdx="3" presStyleCnt="11" custLinFactNeighborX="-9171" custLinFactNeighborY="-3761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E74DDAC5-7CFA-4692-96A7-26ECD437D215}" type="pres">
      <dgm:prSet presAssocID="{9820D984-F042-46B5-9C67-1A28E46AFF5D}" presName="txShp" presStyleLbl="node1" presStyleIdx="3" presStyleCnt="11" custScaleX="93244" custLinFactNeighborX="513" custLinFactNeighborY="-49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D67C8-0804-4B6F-A248-EE19FAB7F35B}" type="pres">
      <dgm:prSet presAssocID="{A2212F24-1F44-467B-8E69-397564747B28}" presName="spacing" presStyleCnt="0"/>
      <dgm:spPr/>
      <dgm:t>
        <a:bodyPr/>
        <a:lstStyle/>
        <a:p>
          <a:endParaRPr lang="ru-RU"/>
        </a:p>
      </dgm:t>
    </dgm:pt>
    <dgm:pt modelId="{C116DAB7-7FE3-4534-924B-A9ABD037359E}" type="pres">
      <dgm:prSet presAssocID="{3F5A5568-D9B2-43C2-80C1-09D3006CFCEC}" presName="composite" presStyleCnt="0"/>
      <dgm:spPr/>
      <dgm:t>
        <a:bodyPr/>
        <a:lstStyle/>
        <a:p>
          <a:endParaRPr lang="ru-RU"/>
        </a:p>
      </dgm:t>
    </dgm:pt>
    <dgm:pt modelId="{681FC8BB-F248-4FB4-9078-A2DBE81F49C4}" type="pres">
      <dgm:prSet presAssocID="{3F5A5568-D9B2-43C2-80C1-09D3006CFCEC}" presName="imgShp" presStyleLbl="fgImgPlace1" presStyleIdx="4" presStyleCnt="11" custScaleX="99112" custLinFactNeighborX="-10072" custLinFactNeighborY="-6746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2CCC8D-9D0B-4775-867C-7044463F9D4E}" type="pres">
      <dgm:prSet presAssocID="{3F5A5568-D9B2-43C2-80C1-09D3006CFCEC}" presName="txShp" presStyleLbl="node1" presStyleIdx="4" presStyleCnt="11" custScaleX="91427" custScaleY="91854" custLinFactNeighborX="718" custLinFactNeighborY="-71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676E-CE8E-4951-A7F0-C654DB11E348}" type="pres">
      <dgm:prSet presAssocID="{B9B5127E-51E3-4AAE-89A7-7ED95A27A9F2}" presName="spacing" presStyleCnt="0"/>
      <dgm:spPr/>
      <dgm:t>
        <a:bodyPr/>
        <a:lstStyle/>
        <a:p>
          <a:endParaRPr lang="ru-RU"/>
        </a:p>
      </dgm:t>
    </dgm:pt>
    <dgm:pt modelId="{F591C805-E621-4C7A-87C1-FC744F037566}" type="pres">
      <dgm:prSet presAssocID="{B0DBC103-D1EB-4AA5-814D-EE528B034A94}" presName="composite" presStyleCnt="0"/>
      <dgm:spPr/>
      <dgm:t>
        <a:bodyPr/>
        <a:lstStyle/>
        <a:p>
          <a:endParaRPr lang="ru-RU"/>
        </a:p>
      </dgm:t>
    </dgm:pt>
    <dgm:pt modelId="{9A36589D-EC20-44C1-83A8-44A25A434109}" type="pres">
      <dgm:prSet presAssocID="{B0DBC103-D1EB-4AA5-814D-EE528B034A94}" presName="imgShp" presStyleLbl="fgImgPlace1" presStyleIdx="5" presStyleCnt="11" custScaleX="97718" custLinFactNeighborX="-12111" custLinFactNeighborY="-8010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6797D8-1A18-4E5B-ACDB-52D3B2327E6E}" type="pres">
      <dgm:prSet presAssocID="{B0DBC103-D1EB-4AA5-814D-EE528B034A94}" presName="txShp" presStyleLbl="node1" presStyleIdx="5" presStyleCnt="11" custScaleX="92529" custLinFactNeighborX="1039" custLinFactNeighborY="-80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7F55A-7BB8-4899-834B-7AE7FA6CD954}" type="pres">
      <dgm:prSet presAssocID="{609D487A-282C-469A-B997-5EC916E20028}" presName="spacing" presStyleCnt="0"/>
      <dgm:spPr/>
      <dgm:t>
        <a:bodyPr/>
        <a:lstStyle/>
        <a:p>
          <a:endParaRPr lang="ru-RU"/>
        </a:p>
      </dgm:t>
    </dgm:pt>
    <dgm:pt modelId="{077055FA-4D04-4ED9-92D5-0D79CFC0C3F7}" type="pres">
      <dgm:prSet presAssocID="{11CA79C9-846B-4FA7-9AFC-8F07EDB00E2B}" presName="composite" presStyleCnt="0"/>
      <dgm:spPr/>
      <dgm:t>
        <a:bodyPr/>
        <a:lstStyle/>
        <a:p>
          <a:endParaRPr lang="ru-RU"/>
        </a:p>
      </dgm:t>
    </dgm:pt>
    <dgm:pt modelId="{96462009-EAE0-4217-84BC-49F2941AB336}" type="pres">
      <dgm:prSet presAssocID="{11CA79C9-846B-4FA7-9AFC-8F07EDB00E2B}" presName="imgShp" presStyleLbl="fgImgPlace1" presStyleIdx="6" presStyleCnt="11" custLinFactNeighborX="4061" custLinFactNeighborY="-9028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7B6A3D-E2DA-4A99-B2DA-C687A28BD63A}" type="pres">
      <dgm:prSet presAssocID="{11CA79C9-846B-4FA7-9AFC-8F07EDB00E2B}" presName="txShp" presStyleLbl="node1" presStyleIdx="6" presStyleCnt="11" custScaleX="92409" custLinFactNeighborX="1234" custLinFactNeighborY="-92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047C2-0928-4BB3-A3E1-5E3B5836FBB2}" type="pres">
      <dgm:prSet presAssocID="{83706589-5F8C-4103-ABA9-1B85FE3A445D}" presName="spacing" presStyleCnt="0"/>
      <dgm:spPr/>
      <dgm:t>
        <a:bodyPr/>
        <a:lstStyle/>
        <a:p>
          <a:endParaRPr lang="ru-RU"/>
        </a:p>
      </dgm:t>
    </dgm:pt>
    <dgm:pt modelId="{B9C7813D-73D2-4D6A-BB5F-5F6D0BDC71F0}" type="pres">
      <dgm:prSet presAssocID="{499D7913-FEFB-4CC7-8BF0-FC407D87B97D}" presName="composite" presStyleCnt="0"/>
      <dgm:spPr/>
      <dgm:t>
        <a:bodyPr/>
        <a:lstStyle/>
        <a:p>
          <a:endParaRPr lang="ru-RU"/>
        </a:p>
      </dgm:t>
    </dgm:pt>
    <dgm:pt modelId="{782ECA2E-A032-45D6-96CE-B5826BB76C8D}" type="pres">
      <dgm:prSet presAssocID="{499D7913-FEFB-4CC7-8BF0-FC407D87B97D}" presName="imgShp" presStyleLbl="fgImgPlace1" presStyleIdx="7" presStyleCnt="11" custLinFactNeighborX="3983" custLinFactNeighborY="-72454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E04C9B-15E5-4246-9E1B-CFC12F252E80}" type="pres">
      <dgm:prSet presAssocID="{499D7913-FEFB-4CC7-8BF0-FC407D87B97D}" presName="txShp" presStyleLbl="node1" presStyleIdx="7" presStyleCnt="11" custScaleX="92970" custLinFactNeighborX="1096" custLinFactNeighborY="-95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C253F-DB4A-4B90-A463-C860984C5191}" type="pres">
      <dgm:prSet presAssocID="{06FC5755-98C9-4252-A512-D21AC4D3683A}" presName="spacing" presStyleCnt="0"/>
      <dgm:spPr/>
      <dgm:t>
        <a:bodyPr/>
        <a:lstStyle/>
        <a:p>
          <a:endParaRPr lang="ru-RU"/>
        </a:p>
      </dgm:t>
    </dgm:pt>
    <dgm:pt modelId="{3F4A9FDB-FE95-4FAF-A90C-5BF3341F90E1}" type="pres">
      <dgm:prSet presAssocID="{487AF621-5877-4B24-8F4A-9CEE322868E4}" presName="composite" presStyleCnt="0"/>
      <dgm:spPr/>
      <dgm:t>
        <a:bodyPr/>
        <a:lstStyle/>
        <a:p>
          <a:endParaRPr lang="ru-RU"/>
        </a:p>
      </dgm:t>
    </dgm:pt>
    <dgm:pt modelId="{F3125589-7C86-4365-AF49-4B1DDCC6AFE7}" type="pres">
      <dgm:prSet presAssocID="{487AF621-5877-4B24-8F4A-9CEE322868E4}" presName="imgShp" presStyleLbl="fgImgPlace1" presStyleIdx="8" presStyleCnt="11" custLinFactNeighborX="528" custLinFactNeighborY="-7298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5857B87D-322B-41A0-AB85-B0CC94A70FAD}" type="pres">
      <dgm:prSet presAssocID="{487AF621-5877-4B24-8F4A-9CEE322868E4}" presName="txShp" presStyleLbl="node1" presStyleIdx="8" presStyleCnt="11" custScaleX="90983" custLinFactY="-8529" custLinFactNeighborX="10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FF306-ADF6-4DA9-8787-8E1D49C60467}" type="pres">
      <dgm:prSet presAssocID="{A28CA414-CDDB-4ED4-BE54-A63582A1AD5B}" presName="spacing" presStyleCnt="0"/>
      <dgm:spPr/>
    </dgm:pt>
    <dgm:pt modelId="{41612861-2F5B-42D7-958E-41538D7324CF}" type="pres">
      <dgm:prSet presAssocID="{50746460-17E0-4920-9609-A8645DAD4E86}" presName="composite" presStyleCnt="0"/>
      <dgm:spPr/>
    </dgm:pt>
    <dgm:pt modelId="{B4B3A378-C631-4309-93A2-EC266B44DF97}" type="pres">
      <dgm:prSet presAssocID="{50746460-17E0-4920-9609-A8645DAD4E86}" presName="imgShp" presStyleLbl="fgImgPlace1" presStyleIdx="9" presStyleCnt="11" custLinFactNeighborX="407" custLinFactNeighborY="-9613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A5B7EC2D-8161-45EE-8A1D-CAB6E9740851}" type="pres">
      <dgm:prSet presAssocID="{50746460-17E0-4920-9609-A8645DAD4E86}" presName="txShp" presStyleLbl="node1" presStyleIdx="9" presStyleCnt="11" custScaleX="92251" custScaleY="122563" custLinFactY="-12456" custLinFactNeighborX="80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475F5-E634-4D3D-8166-FB9BCAF5C928}" type="pres">
      <dgm:prSet presAssocID="{0AF16BE3-D20E-4A24-A646-0CB972505CA1}" presName="spacing" presStyleCnt="0"/>
      <dgm:spPr/>
    </dgm:pt>
    <dgm:pt modelId="{7236F81F-6514-4B1F-91C2-3202D2F7BD2A}" type="pres">
      <dgm:prSet presAssocID="{223E52EB-33C9-4C03-885F-F847F952088D}" presName="composite" presStyleCnt="0"/>
      <dgm:spPr/>
    </dgm:pt>
    <dgm:pt modelId="{212B39E6-1CE0-4230-A7E7-CE1C528C33E1}" type="pres">
      <dgm:prSet presAssocID="{223E52EB-33C9-4C03-885F-F847F952088D}" presName="imgShp" presStyleLbl="fgImgPlace1" presStyleIdx="10" presStyleCnt="11" custLinFactY="-6304" custLinFactNeighborX="7042" custLinFactNeighborY="-100000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56AB8AA3-91B3-47CC-95B2-9ABC4F23BD33}" type="pres">
      <dgm:prSet presAssocID="{223E52EB-33C9-4C03-885F-F847F952088D}" presName="txShp" presStyleLbl="node1" presStyleIdx="10" presStyleCnt="11" custScaleX="91872" custScaleY="128339" custLinFactY="-15282" custLinFactNeighborX="170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E54655-CA91-44EF-ADD7-DBE3A99D786F}" type="presOf" srcId="{50746460-17E0-4920-9609-A8645DAD4E86}" destId="{A5B7EC2D-8161-45EE-8A1D-CAB6E9740851}" srcOrd="0" destOrd="0" presId="urn:microsoft.com/office/officeart/2005/8/layout/vList3#1"/>
    <dgm:cxn modelId="{598ACCFA-3B98-463B-855D-974FF85D1FFB}" type="presOf" srcId="{499D7913-FEFB-4CC7-8BF0-FC407D87B97D}" destId="{62E04C9B-15E5-4246-9E1B-CFC12F252E80}" srcOrd="0" destOrd="0" presId="urn:microsoft.com/office/officeart/2005/8/layout/vList3#1"/>
    <dgm:cxn modelId="{B82B947E-2332-4AD3-8514-459F5C6F01AF}" type="presOf" srcId="{223E52EB-33C9-4C03-885F-F847F952088D}" destId="{56AB8AA3-91B3-47CC-95B2-9ABC4F23BD33}" srcOrd="0" destOrd="0" presId="urn:microsoft.com/office/officeart/2005/8/layout/vList3#1"/>
    <dgm:cxn modelId="{CEA584E2-DB03-4245-90A1-DAD48CE77A5F}" type="presOf" srcId="{B0DBC103-D1EB-4AA5-814D-EE528B034A94}" destId="{3F6797D8-1A18-4E5B-ACDB-52D3B2327E6E}" srcOrd="0" destOrd="0" presId="urn:microsoft.com/office/officeart/2005/8/layout/vList3#1"/>
    <dgm:cxn modelId="{07AE8EA5-FFB9-4C49-8B54-1DD0AAA7E749}" type="presOf" srcId="{BE401C49-6BB8-45E8-A29E-918CA3200AA6}" destId="{8AFFFE8A-530B-4C54-B9F4-DD6C7D719132}" srcOrd="0" destOrd="0" presId="urn:microsoft.com/office/officeart/2005/8/layout/vList3#1"/>
    <dgm:cxn modelId="{72376A2E-A14F-4003-A531-8186AA3447DA}" srcId="{21292C90-C137-4510-AD69-6CDC3747C2C8}" destId="{11CA79C9-846B-4FA7-9AFC-8F07EDB00E2B}" srcOrd="6" destOrd="0" parTransId="{43EBA3D8-3EC8-4FC3-8FDA-1C87F21714AB}" sibTransId="{83706589-5F8C-4103-ABA9-1B85FE3A445D}"/>
    <dgm:cxn modelId="{764A644F-9ABA-4416-8888-AE348278D6DF}" srcId="{21292C90-C137-4510-AD69-6CDC3747C2C8}" destId="{B0DBC103-D1EB-4AA5-814D-EE528B034A94}" srcOrd="5" destOrd="0" parTransId="{75D2830C-6032-4A88-BF14-1EE4D8DD168C}" sibTransId="{609D487A-282C-469A-B997-5EC916E20028}"/>
    <dgm:cxn modelId="{A67C938A-42AE-43A9-A0D4-565D6A8FD5A2}" srcId="{21292C90-C137-4510-AD69-6CDC3747C2C8}" destId="{BE401C49-6BB8-45E8-A29E-918CA3200AA6}" srcOrd="2" destOrd="0" parTransId="{5F7FE7D4-84AA-4364-9E2D-B502D5E3269E}" sibTransId="{AECA495A-41CA-4E4E-BF51-EBDE729F177D}"/>
    <dgm:cxn modelId="{354F591A-92D9-4866-BCB9-A3C72EB5B8E4}" type="presOf" srcId="{3F5A5568-D9B2-43C2-80C1-09D3006CFCEC}" destId="{A62CCC8D-9D0B-4775-867C-7044463F9D4E}" srcOrd="0" destOrd="0" presId="urn:microsoft.com/office/officeart/2005/8/layout/vList3#1"/>
    <dgm:cxn modelId="{15A84E82-6767-4A67-AD50-331910C6D9F8}" type="presOf" srcId="{0CB4382E-84C3-4EF6-8B49-D271A15DB267}" destId="{7317328D-56D4-43CE-B115-8795C18EB12B}" srcOrd="0" destOrd="0" presId="urn:microsoft.com/office/officeart/2005/8/layout/vList3#1"/>
    <dgm:cxn modelId="{78D71E9C-4325-4E07-B6D4-BB729B386CCE}" type="presOf" srcId="{9820D984-F042-46B5-9C67-1A28E46AFF5D}" destId="{E74DDAC5-7CFA-4692-96A7-26ECD437D215}" srcOrd="0" destOrd="0" presId="urn:microsoft.com/office/officeart/2005/8/layout/vList3#1"/>
    <dgm:cxn modelId="{596DFFDC-14D3-4B94-B002-EDDC6C9E4C05}" srcId="{21292C90-C137-4510-AD69-6CDC3747C2C8}" destId="{223E52EB-33C9-4C03-885F-F847F952088D}" srcOrd="10" destOrd="0" parTransId="{6A51142F-6580-4525-9621-27097CADEBE3}" sibTransId="{42CEF228-7936-4E58-839A-F6EE01BBCF64}"/>
    <dgm:cxn modelId="{2F93AFED-B1F5-446D-8055-B0F88FDDBDC4}" srcId="{21292C90-C137-4510-AD69-6CDC3747C2C8}" destId="{487AF621-5877-4B24-8F4A-9CEE322868E4}" srcOrd="8" destOrd="0" parTransId="{A70EE5EC-EC3E-4859-B586-FA9A84926EA3}" sibTransId="{A28CA414-CDDB-4ED4-BE54-A63582A1AD5B}"/>
    <dgm:cxn modelId="{0839F178-849D-45BD-82EB-2894A4D8F431}" srcId="{21292C90-C137-4510-AD69-6CDC3747C2C8}" destId="{9820D984-F042-46B5-9C67-1A28E46AFF5D}" srcOrd="3" destOrd="0" parTransId="{26A5A36A-F2C9-46C2-BDF9-2845CE1BEE89}" sibTransId="{A2212F24-1F44-467B-8E69-397564747B28}"/>
    <dgm:cxn modelId="{6C2E81C1-D6AD-4C99-A75E-72AF54FC68BE}" type="presOf" srcId="{487AF621-5877-4B24-8F4A-9CEE322868E4}" destId="{5857B87D-322B-41A0-AB85-B0CC94A70FAD}" srcOrd="0" destOrd="0" presId="urn:microsoft.com/office/officeart/2005/8/layout/vList3#1"/>
    <dgm:cxn modelId="{332B2B3B-D37F-426E-B6FC-FF4856D7495E}" type="presOf" srcId="{331D48D2-CDF2-4A9F-947C-9E4D88309359}" destId="{1456D09D-085F-49CA-9F65-4CBFAE5515C7}" srcOrd="0" destOrd="0" presId="urn:microsoft.com/office/officeart/2005/8/layout/vList3#1"/>
    <dgm:cxn modelId="{FA7618E3-21F8-42C7-A545-DCBCF1749B47}" srcId="{21292C90-C137-4510-AD69-6CDC3747C2C8}" destId="{50746460-17E0-4920-9609-A8645DAD4E86}" srcOrd="9" destOrd="0" parTransId="{37E644E1-036E-4AB1-80F3-FF3C93B569B4}" sibTransId="{0AF16BE3-D20E-4A24-A646-0CB972505CA1}"/>
    <dgm:cxn modelId="{ABC66BB9-4095-4528-9E9F-CBB486FDA382}" srcId="{21292C90-C137-4510-AD69-6CDC3747C2C8}" destId="{3F5A5568-D9B2-43C2-80C1-09D3006CFCEC}" srcOrd="4" destOrd="0" parTransId="{E01D7667-CB0B-4E19-AB6E-219C9DA9E9F1}" sibTransId="{B9B5127E-51E3-4AAE-89A7-7ED95A27A9F2}"/>
    <dgm:cxn modelId="{61CAC8D2-1ABE-4A83-A61B-8CA4DC3B3132}" type="presOf" srcId="{11CA79C9-846B-4FA7-9AFC-8F07EDB00E2B}" destId="{C67B6A3D-E2DA-4A99-B2DA-C687A28BD63A}" srcOrd="0" destOrd="0" presId="urn:microsoft.com/office/officeart/2005/8/layout/vList3#1"/>
    <dgm:cxn modelId="{1B10404F-5938-4036-B034-2CC9A91B4F55}" srcId="{21292C90-C137-4510-AD69-6CDC3747C2C8}" destId="{331D48D2-CDF2-4A9F-947C-9E4D88309359}" srcOrd="1" destOrd="0" parTransId="{5FA9DA7B-CBD6-43FF-BDA9-6A0C8D76D8DC}" sibTransId="{00061D64-50C4-48B8-9608-706636BFFB08}"/>
    <dgm:cxn modelId="{E4A2FAD9-4FF8-4DF9-AA30-5803E6058E61}" srcId="{21292C90-C137-4510-AD69-6CDC3747C2C8}" destId="{0CB4382E-84C3-4EF6-8B49-D271A15DB267}" srcOrd="0" destOrd="0" parTransId="{AB379C10-7B3A-4022-B436-7BD37B2104F5}" sibTransId="{EE28E1A2-2B46-441D-B875-7B970F9EE430}"/>
    <dgm:cxn modelId="{46FA0619-19AB-4366-9978-6FEF8CB78BFC}" type="presOf" srcId="{21292C90-C137-4510-AD69-6CDC3747C2C8}" destId="{6C220A90-0623-48A8-A18B-721823509283}" srcOrd="0" destOrd="0" presId="urn:microsoft.com/office/officeart/2005/8/layout/vList3#1"/>
    <dgm:cxn modelId="{902F003A-BD98-4C48-811B-119512509A2E}" srcId="{21292C90-C137-4510-AD69-6CDC3747C2C8}" destId="{499D7913-FEFB-4CC7-8BF0-FC407D87B97D}" srcOrd="7" destOrd="0" parTransId="{A1E256A2-0525-4C44-A19F-A81F47699D04}" sibTransId="{06FC5755-98C9-4252-A512-D21AC4D3683A}"/>
    <dgm:cxn modelId="{978CDA84-9058-46B6-9AD4-06E06F4862EC}" type="presParOf" srcId="{6C220A90-0623-48A8-A18B-721823509283}" destId="{FB2CF53D-1006-4DD7-9286-CDA95A2E5FC8}" srcOrd="0" destOrd="0" presId="urn:microsoft.com/office/officeart/2005/8/layout/vList3#1"/>
    <dgm:cxn modelId="{86108D70-5E14-42DA-A980-764C22AAA77C}" type="presParOf" srcId="{FB2CF53D-1006-4DD7-9286-CDA95A2E5FC8}" destId="{5C2EABD7-DA65-4F75-A261-1F35DE1B065A}" srcOrd="0" destOrd="0" presId="urn:microsoft.com/office/officeart/2005/8/layout/vList3#1"/>
    <dgm:cxn modelId="{3F24AA0D-E2D8-408D-9F21-53F847DCA38D}" type="presParOf" srcId="{FB2CF53D-1006-4DD7-9286-CDA95A2E5FC8}" destId="{7317328D-56D4-43CE-B115-8795C18EB12B}" srcOrd="1" destOrd="0" presId="urn:microsoft.com/office/officeart/2005/8/layout/vList3#1"/>
    <dgm:cxn modelId="{DB2E8CC0-AE1A-4D95-87B9-5E61C9516C27}" type="presParOf" srcId="{6C220A90-0623-48A8-A18B-721823509283}" destId="{4BCA3941-7265-4605-9EE5-0379AD2CC037}" srcOrd="1" destOrd="0" presId="urn:microsoft.com/office/officeart/2005/8/layout/vList3#1"/>
    <dgm:cxn modelId="{5887F3DA-1F22-475E-B5FF-6A6365EFEF41}" type="presParOf" srcId="{6C220A90-0623-48A8-A18B-721823509283}" destId="{BCD6A47F-B097-4DCF-867A-C40AF6D7BBE3}" srcOrd="2" destOrd="0" presId="urn:microsoft.com/office/officeart/2005/8/layout/vList3#1"/>
    <dgm:cxn modelId="{B94697C4-93FD-4540-AEB1-F8D50B11493B}" type="presParOf" srcId="{BCD6A47F-B097-4DCF-867A-C40AF6D7BBE3}" destId="{1C70E701-D109-492E-B205-E89BFB082FF8}" srcOrd="0" destOrd="0" presId="urn:microsoft.com/office/officeart/2005/8/layout/vList3#1"/>
    <dgm:cxn modelId="{79C4F3B5-7075-4583-AC16-A5C4264E6B63}" type="presParOf" srcId="{BCD6A47F-B097-4DCF-867A-C40AF6D7BBE3}" destId="{1456D09D-085F-49CA-9F65-4CBFAE5515C7}" srcOrd="1" destOrd="0" presId="urn:microsoft.com/office/officeart/2005/8/layout/vList3#1"/>
    <dgm:cxn modelId="{A4879EEE-7A16-4559-9FE7-1288DFC95F8B}" type="presParOf" srcId="{6C220A90-0623-48A8-A18B-721823509283}" destId="{AEF2313B-163C-461A-A8B7-9A58F154F255}" srcOrd="3" destOrd="0" presId="urn:microsoft.com/office/officeart/2005/8/layout/vList3#1"/>
    <dgm:cxn modelId="{B90C2626-8686-459D-9838-6825D3FA31B4}" type="presParOf" srcId="{6C220A90-0623-48A8-A18B-721823509283}" destId="{4AEFA5E6-5342-4601-B09E-032F5D24992D}" srcOrd="4" destOrd="0" presId="urn:microsoft.com/office/officeart/2005/8/layout/vList3#1"/>
    <dgm:cxn modelId="{9EE68695-D0FD-419F-9047-53637632B3C8}" type="presParOf" srcId="{4AEFA5E6-5342-4601-B09E-032F5D24992D}" destId="{C05DB299-32FB-454B-BAFC-C7301A986EE7}" srcOrd="0" destOrd="0" presId="urn:microsoft.com/office/officeart/2005/8/layout/vList3#1"/>
    <dgm:cxn modelId="{50FC7E86-9185-459D-859B-6B55CFFB2E38}" type="presParOf" srcId="{4AEFA5E6-5342-4601-B09E-032F5D24992D}" destId="{8AFFFE8A-530B-4C54-B9F4-DD6C7D719132}" srcOrd="1" destOrd="0" presId="urn:microsoft.com/office/officeart/2005/8/layout/vList3#1"/>
    <dgm:cxn modelId="{457111F7-4D23-4918-BB90-10B0DC125B00}" type="presParOf" srcId="{6C220A90-0623-48A8-A18B-721823509283}" destId="{60D79BE1-5F3F-4F49-8F5F-B880DEA60B56}" srcOrd="5" destOrd="0" presId="urn:microsoft.com/office/officeart/2005/8/layout/vList3#1"/>
    <dgm:cxn modelId="{9C149E6D-2697-4726-92E6-F2DE725F982E}" type="presParOf" srcId="{6C220A90-0623-48A8-A18B-721823509283}" destId="{31AAAF37-10F7-4633-B220-559DA2C1C5F4}" srcOrd="6" destOrd="0" presId="urn:microsoft.com/office/officeart/2005/8/layout/vList3#1"/>
    <dgm:cxn modelId="{3E520375-A6C5-46DC-8DB2-6E53ABFFDEFC}" type="presParOf" srcId="{31AAAF37-10F7-4633-B220-559DA2C1C5F4}" destId="{C37217A9-B1DA-4300-8483-818BBD37DE93}" srcOrd="0" destOrd="0" presId="urn:microsoft.com/office/officeart/2005/8/layout/vList3#1"/>
    <dgm:cxn modelId="{5C2AE9C3-6FCB-424F-9C79-FADE5BF5F3F1}" type="presParOf" srcId="{31AAAF37-10F7-4633-B220-559DA2C1C5F4}" destId="{E74DDAC5-7CFA-4692-96A7-26ECD437D215}" srcOrd="1" destOrd="0" presId="urn:microsoft.com/office/officeart/2005/8/layout/vList3#1"/>
    <dgm:cxn modelId="{0A4338C3-5ACC-4419-9469-EAF37D3F824F}" type="presParOf" srcId="{6C220A90-0623-48A8-A18B-721823509283}" destId="{AF5D67C8-0804-4B6F-A248-EE19FAB7F35B}" srcOrd="7" destOrd="0" presId="urn:microsoft.com/office/officeart/2005/8/layout/vList3#1"/>
    <dgm:cxn modelId="{6429AD8B-B260-4BC5-9180-B18EB835F7FF}" type="presParOf" srcId="{6C220A90-0623-48A8-A18B-721823509283}" destId="{C116DAB7-7FE3-4534-924B-A9ABD037359E}" srcOrd="8" destOrd="0" presId="urn:microsoft.com/office/officeart/2005/8/layout/vList3#1"/>
    <dgm:cxn modelId="{CD06B0D8-5484-4614-A71E-E833812D8585}" type="presParOf" srcId="{C116DAB7-7FE3-4534-924B-A9ABD037359E}" destId="{681FC8BB-F248-4FB4-9078-A2DBE81F49C4}" srcOrd="0" destOrd="0" presId="urn:microsoft.com/office/officeart/2005/8/layout/vList3#1"/>
    <dgm:cxn modelId="{154A2BFC-0CA9-4FFF-80E5-252426B622F9}" type="presParOf" srcId="{C116DAB7-7FE3-4534-924B-A9ABD037359E}" destId="{A62CCC8D-9D0B-4775-867C-7044463F9D4E}" srcOrd="1" destOrd="0" presId="urn:microsoft.com/office/officeart/2005/8/layout/vList3#1"/>
    <dgm:cxn modelId="{D2D1F4A7-23D3-4599-AC43-532D058BCD1E}" type="presParOf" srcId="{6C220A90-0623-48A8-A18B-721823509283}" destId="{3135676E-CE8E-4951-A7F0-C654DB11E348}" srcOrd="9" destOrd="0" presId="urn:microsoft.com/office/officeart/2005/8/layout/vList3#1"/>
    <dgm:cxn modelId="{B7AB7E07-9CD1-48D3-8713-615263864C41}" type="presParOf" srcId="{6C220A90-0623-48A8-A18B-721823509283}" destId="{F591C805-E621-4C7A-87C1-FC744F037566}" srcOrd="10" destOrd="0" presId="urn:microsoft.com/office/officeart/2005/8/layout/vList3#1"/>
    <dgm:cxn modelId="{DA76077F-EF72-441A-819B-BD0BAEE4B98E}" type="presParOf" srcId="{F591C805-E621-4C7A-87C1-FC744F037566}" destId="{9A36589D-EC20-44C1-83A8-44A25A434109}" srcOrd="0" destOrd="0" presId="urn:microsoft.com/office/officeart/2005/8/layout/vList3#1"/>
    <dgm:cxn modelId="{26101A5C-E272-4A59-B8EE-B70D19A4C411}" type="presParOf" srcId="{F591C805-E621-4C7A-87C1-FC744F037566}" destId="{3F6797D8-1A18-4E5B-ACDB-52D3B2327E6E}" srcOrd="1" destOrd="0" presId="urn:microsoft.com/office/officeart/2005/8/layout/vList3#1"/>
    <dgm:cxn modelId="{A22D288C-A0A5-4F64-8EA7-8399889F645A}" type="presParOf" srcId="{6C220A90-0623-48A8-A18B-721823509283}" destId="{4F07F55A-7BB8-4899-834B-7AE7FA6CD954}" srcOrd="11" destOrd="0" presId="urn:microsoft.com/office/officeart/2005/8/layout/vList3#1"/>
    <dgm:cxn modelId="{9E2E7DA1-C565-46A3-9C32-2D9A20140AA9}" type="presParOf" srcId="{6C220A90-0623-48A8-A18B-721823509283}" destId="{077055FA-4D04-4ED9-92D5-0D79CFC0C3F7}" srcOrd="12" destOrd="0" presId="urn:microsoft.com/office/officeart/2005/8/layout/vList3#1"/>
    <dgm:cxn modelId="{A7FA00C6-3922-49F1-9E31-E535B8F756D1}" type="presParOf" srcId="{077055FA-4D04-4ED9-92D5-0D79CFC0C3F7}" destId="{96462009-EAE0-4217-84BC-49F2941AB336}" srcOrd="0" destOrd="0" presId="urn:microsoft.com/office/officeart/2005/8/layout/vList3#1"/>
    <dgm:cxn modelId="{F18C4B47-5D65-4B15-AE52-ACF3F47ACAEB}" type="presParOf" srcId="{077055FA-4D04-4ED9-92D5-0D79CFC0C3F7}" destId="{C67B6A3D-E2DA-4A99-B2DA-C687A28BD63A}" srcOrd="1" destOrd="0" presId="urn:microsoft.com/office/officeart/2005/8/layout/vList3#1"/>
    <dgm:cxn modelId="{6F7D341C-B695-4902-A061-EFF10425C923}" type="presParOf" srcId="{6C220A90-0623-48A8-A18B-721823509283}" destId="{3A9047C2-0928-4BB3-A3E1-5E3B5836FBB2}" srcOrd="13" destOrd="0" presId="urn:microsoft.com/office/officeart/2005/8/layout/vList3#1"/>
    <dgm:cxn modelId="{B4C83ED4-9256-4EE6-857B-45DE56B81A34}" type="presParOf" srcId="{6C220A90-0623-48A8-A18B-721823509283}" destId="{B9C7813D-73D2-4D6A-BB5F-5F6D0BDC71F0}" srcOrd="14" destOrd="0" presId="urn:microsoft.com/office/officeart/2005/8/layout/vList3#1"/>
    <dgm:cxn modelId="{ECB2B294-AA01-4E92-A741-FEB90171FD46}" type="presParOf" srcId="{B9C7813D-73D2-4D6A-BB5F-5F6D0BDC71F0}" destId="{782ECA2E-A032-45D6-96CE-B5826BB76C8D}" srcOrd="0" destOrd="0" presId="urn:microsoft.com/office/officeart/2005/8/layout/vList3#1"/>
    <dgm:cxn modelId="{E1CFB2E3-F517-4843-AED1-01856D6ED27A}" type="presParOf" srcId="{B9C7813D-73D2-4D6A-BB5F-5F6D0BDC71F0}" destId="{62E04C9B-15E5-4246-9E1B-CFC12F252E80}" srcOrd="1" destOrd="0" presId="urn:microsoft.com/office/officeart/2005/8/layout/vList3#1"/>
    <dgm:cxn modelId="{96085331-D43A-4F81-BD60-130780F88C9D}" type="presParOf" srcId="{6C220A90-0623-48A8-A18B-721823509283}" destId="{081C253F-DB4A-4B90-A463-C860984C5191}" srcOrd="15" destOrd="0" presId="urn:microsoft.com/office/officeart/2005/8/layout/vList3#1"/>
    <dgm:cxn modelId="{84061794-396C-4C0E-A91B-77E133192665}" type="presParOf" srcId="{6C220A90-0623-48A8-A18B-721823509283}" destId="{3F4A9FDB-FE95-4FAF-A90C-5BF3341F90E1}" srcOrd="16" destOrd="0" presId="urn:microsoft.com/office/officeart/2005/8/layout/vList3#1"/>
    <dgm:cxn modelId="{773CA8E7-4C5C-4897-AF74-1CAEAE86D6AA}" type="presParOf" srcId="{3F4A9FDB-FE95-4FAF-A90C-5BF3341F90E1}" destId="{F3125589-7C86-4365-AF49-4B1DDCC6AFE7}" srcOrd="0" destOrd="0" presId="urn:microsoft.com/office/officeart/2005/8/layout/vList3#1"/>
    <dgm:cxn modelId="{8DF2C5A5-BE7A-4839-BCAA-ABDDBC15EA2F}" type="presParOf" srcId="{3F4A9FDB-FE95-4FAF-A90C-5BF3341F90E1}" destId="{5857B87D-322B-41A0-AB85-B0CC94A70FAD}" srcOrd="1" destOrd="0" presId="urn:microsoft.com/office/officeart/2005/8/layout/vList3#1"/>
    <dgm:cxn modelId="{51E699D0-FD55-4BE4-8F0D-10EDA334D3BD}" type="presParOf" srcId="{6C220A90-0623-48A8-A18B-721823509283}" destId="{A55FF306-ADF6-4DA9-8787-8E1D49C60467}" srcOrd="17" destOrd="0" presId="urn:microsoft.com/office/officeart/2005/8/layout/vList3#1"/>
    <dgm:cxn modelId="{59EF47EA-E194-4F85-99B7-5E6829530789}" type="presParOf" srcId="{6C220A90-0623-48A8-A18B-721823509283}" destId="{41612861-2F5B-42D7-958E-41538D7324CF}" srcOrd="18" destOrd="0" presId="urn:microsoft.com/office/officeart/2005/8/layout/vList3#1"/>
    <dgm:cxn modelId="{C509BF41-089C-4F2C-ADA5-7611E53C6A5F}" type="presParOf" srcId="{41612861-2F5B-42D7-958E-41538D7324CF}" destId="{B4B3A378-C631-4309-93A2-EC266B44DF97}" srcOrd="0" destOrd="0" presId="urn:microsoft.com/office/officeart/2005/8/layout/vList3#1"/>
    <dgm:cxn modelId="{3B4DDB96-086F-4C4E-9FB5-75AE8E95C046}" type="presParOf" srcId="{41612861-2F5B-42D7-958E-41538D7324CF}" destId="{A5B7EC2D-8161-45EE-8A1D-CAB6E9740851}" srcOrd="1" destOrd="0" presId="urn:microsoft.com/office/officeart/2005/8/layout/vList3#1"/>
    <dgm:cxn modelId="{27F8872D-AE02-4157-9B2F-121B1B1408F0}" type="presParOf" srcId="{6C220A90-0623-48A8-A18B-721823509283}" destId="{047475F5-E634-4D3D-8166-FB9BCAF5C928}" srcOrd="19" destOrd="0" presId="urn:microsoft.com/office/officeart/2005/8/layout/vList3#1"/>
    <dgm:cxn modelId="{61A08762-4D3F-43DB-884D-16F65FC54852}" type="presParOf" srcId="{6C220A90-0623-48A8-A18B-721823509283}" destId="{7236F81F-6514-4B1F-91C2-3202D2F7BD2A}" srcOrd="20" destOrd="0" presId="urn:microsoft.com/office/officeart/2005/8/layout/vList3#1"/>
    <dgm:cxn modelId="{212AC75F-82A9-4D29-BAA5-4FB380141179}" type="presParOf" srcId="{7236F81F-6514-4B1F-91C2-3202D2F7BD2A}" destId="{212B39E6-1CE0-4230-A7E7-CE1C528C33E1}" srcOrd="0" destOrd="0" presId="urn:microsoft.com/office/officeart/2005/8/layout/vList3#1"/>
    <dgm:cxn modelId="{607D6946-0935-4FD8-957F-27B2195DA2BA}" type="presParOf" srcId="{7236F81F-6514-4B1F-91C2-3202D2F7BD2A}" destId="{56AB8AA3-91B3-47CC-95B2-9ABC4F23BD3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FE5AE5-2AC8-45EA-A7A1-6EC3D6E55E87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765C93-2929-4657-82CB-4A929A5F6D4B}">
      <dgm:prSet custT="1"/>
      <dgm:spPr/>
      <dgm:t>
        <a:bodyPr/>
        <a:lstStyle/>
        <a:p>
          <a:pPr algn="l" rtl="0"/>
          <a:r>
            <a:rPr lang="ru-RU" sz="1350" b="1" i="1" dirty="0" smtClean="0">
              <a:latin typeface="Times New Roman" pitchFamily="18" charset="0"/>
              <a:cs typeface="Times New Roman" pitchFamily="18" charset="0"/>
            </a:rPr>
            <a:t>Программа "Профилактика терроризма и экстремизма, а также минимизация и (или) ликвидация последствий проявлений терроризма и экстремизма</a:t>
          </a:r>
          <a:r>
            <a:rPr lang="en-US" sz="135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50" b="1" i="1" dirty="0">
            <a:latin typeface="Times New Roman" pitchFamily="18" charset="0"/>
            <a:cs typeface="Times New Roman" pitchFamily="18" charset="0"/>
          </a:endParaRPr>
        </a:p>
      </dgm:t>
    </dgm:pt>
    <dgm:pt modelId="{2CA51C86-7BCB-4F7B-B5AF-4A05065360A0}" type="parTrans" cxnId="{9E8F8810-F9E6-44DF-8106-24CFA91E63C6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CC10476-5541-4AD2-A29A-7BB98DA3A3CF}" type="sibTrans" cxnId="{9E8F8810-F9E6-44DF-8106-24CFA91E63C6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1E99B94-06E1-4995-943C-35B49710D66A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адресной социальной поддержки  населения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C099AE9-0273-4754-BDB3-BAEC7A930B7A}" type="parTrans" cxnId="{9F0F26EF-C2FA-4356-8F57-B5BE68E6E033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4A02A19B-7BC2-4E23-81D3-F7D48242F29F}" type="sibTrans" cxnId="{9F0F26EF-C2FA-4356-8F57-B5BE68E6E033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B47FCE0-ECE6-4404-82CB-7A8E50EE8813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"Обеспечение общественного порядка и профилактики правонарушений</a:t>
          </a:r>
          <a:r>
            <a:rPr lang="en-US" sz="11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254254DD-610D-4F1E-AC65-00CD1A10650D}" type="parTrans" cxnId="{F0187AB4-ABDD-4791-B9EE-E26ACF59559B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00451FB-B778-43A4-A93C-B125CBA4743A}" type="sibTrans" cxnId="{F0187AB4-ABDD-4791-B9EE-E26ACF59559B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9EA7F27C-6C35-4BE5-86A6-F1BBB1FC2B84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"Реализация антикоррупционной политики</a:t>
          </a:r>
          <a:r>
            <a:rPr lang="en-US" sz="11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79626758-F494-484A-BDAC-F440E7C32040}" type="parTrans" cxnId="{55D8FCDC-5F73-48BD-B518-DA709FA7F380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7FBEA53-15C5-4259-A72F-CBA3F84C0C23}" type="sibTrans" cxnId="{55D8FCDC-5F73-48BD-B518-DA709FA7F380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30B855FE-372C-4D5C-B36B-08D4267DF899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в области энергосбережения и повышения энергетической эффективности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35B746F2-D7A7-4F82-A821-8C9BF3E1C795}" type="parTrans" cxnId="{C857E690-9D3F-46B9-A454-BE0820AE09F7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57F0D80A-D53E-40C6-A937-A91DDD90C9B4}" type="sibTrans" cxnId="{C857E690-9D3F-46B9-A454-BE0820AE09F7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2DF9B548-C975-43A7-AB61-631CB0AF01CB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"Поддержка и развитие малого и среднего предпринимательства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8D4BBFF4-24AF-484C-9516-2E600659026D}" type="parTrans" cxnId="{53F430F0-1A83-4703-8073-D4A3B2EA6B9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D9AB1ABF-AAA9-4F71-9888-24B36877C639}" type="sibTrans" cxnId="{53F430F0-1A83-4703-8073-D4A3B2EA6B9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1A00414-8344-4559-8B55-F8B0AA7DFD24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Программа  "Поддержка социально ориентированных некоммерческих организаций города Набережные Челны“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5E625DA5-9DF4-4D7F-A3B0-DE420CC7DF08}" type="parTrans" cxnId="{CBF4AC69-BAB0-4396-B26A-A0ED2F71D94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3BA31E84-1024-47CF-92F9-DB882E33CDFF}" type="sibTrans" cxnId="{CBF4AC69-BAB0-4396-B26A-A0ED2F71D94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C242C6F1-045F-4EA5-AC78-E5F5A7CB082C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 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Развитие муниципальной службы“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B7C0B9BF-CAE4-49D9-83B7-23E292868432}" type="parTrans" cxnId="{6A026336-6386-4BAE-A90F-EAB6CBBE9EAD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1D1D9E71-1C33-40C4-B475-BBE0DAC5489F}" type="sibTrans" cxnId="{6A026336-6386-4BAE-A90F-EAB6CBBE9EAD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498F760-7E3F-4A27-B027-93A049C823E7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 «Развитие территориального общественного самоуправления</a:t>
          </a:r>
          <a:r>
            <a:rPr lang="ru-RU" sz="1100" b="1" i="1" dirty="0" smtClean="0">
              <a:latin typeface="Times New Roman" pitchFamily="18" charset="0"/>
              <a:cs typeface="Times New Roman" pitchFamily="18" charset="0"/>
            </a:rPr>
            <a:t>“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C085BCB8-5943-461F-9D89-6401A4D32B71}" type="parTrans" cxnId="{28A50064-3091-4488-B367-CFA87ED9D392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47863622-48F7-440F-A35D-6FB4313CC77B}" type="sibTrans" cxnId="{28A50064-3091-4488-B367-CFA87ED9D392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C1511274-ADE0-4147-82B3-CA4C40DD25E1}">
      <dgm:prSet custT="1"/>
      <dgm:spPr/>
      <dgm:t>
        <a:bodyPr/>
        <a:lstStyle/>
        <a:p>
          <a:pPr algn="l" rtl="0"/>
          <a:r>
            <a:rPr lang="ru-RU" sz="1200" b="1" i="1" dirty="0" smtClean="0">
              <a:latin typeface="Times New Roman" pitchFamily="18" charset="0"/>
              <a:cs typeface="Times New Roman" pitchFamily="18" charset="0"/>
            </a:rPr>
            <a:t>Программа «Совершенствование системы гражданской обороны, защиты населения и территории от чрезвычайных ситуаций и обеспечение безопасности на водных объектах»</a:t>
          </a:r>
          <a:endParaRPr lang="ru-RU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F7D2484E-ACA7-4C55-AEAD-250349F491C4}" type="parTrans" cxnId="{2567F3C3-1D7F-47F6-B58D-8689DC8453A3}">
      <dgm:prSet/>
      <dgm:spPr/>
      <dgm:t>
        <a:bodyPr/>
        <a:lstStyle/>
        <a:p>
          <a:endParaRPr lang="ru-RU"/>
        </a:p>
      </dgm:t>
    </dgm:pt>
    <dgm:pt modelId="{4A65009E-2983-4315-9712-B898097389D4}" type="sibTrans" cxnId="{2567F3C3-1D7F-47F6-B58D-8689DC8453A3}">
      <dgm:prSet/>
      <dgm:spPr/>
      <dgm:t>
        <a:bodyPr/>
        <a:lstStyle/>
        <a:p>
          <a:endParaRPr lang="ru-RU"/>
        </a:p>
      </dgm:t>
    </dgm:pt>
    <dgm:pt modelId="{754306CB-4215-4F48-962F-65512848A9DF}">
      <dgm:prSet custT="1"/>
      <dgm:spPr/>
      <dgm:t>
        <a:bodyPr/>
        <a:lstStyle/>
        <a:p>
          <a:pPr algn="l"/>
          <a:r>
            <a:rPr lang="ru-RU" sz="1100" b="1" i="1" dirty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i="1" dirty="0">
              <a:latin typeface="Times New Roman" pitchFamily="18" charset="0"/>
              <a:cs typeface="Times New Roman" pitchFamily="18" charset="0"/>
            </a:rPr>
            <a:t>Программа по безопасности дорожного 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движения»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443E84E-5061-48BB-942A-A26AF5C11F62}" type="parTrans" cxnId="{6F8BDF75-FA20-4CF1-B518-CC1D8C450F6B}">
      <dgm:prSet/>
      <dgm:spPr/>
      <dgm:t>
        <a:bodyPr/>
        <a:lstStyle/>
        <a:p>
          <a:endParaRPr lang="ru-RU"/>
        </a:p>
      </dgm:t>
    </dgm:pt>
    <dgm:pt modelId="{AA6973C6-7A97-40E8-AA79-D994ACC8C297}" type="sibTrans" cxnId="{6F8BDF75-FA20-4CF1-B518-CC1D8C450F6B}">
      <dgm:prSet/>
      <dgm:spPr/>
      <dgm:t>
        <a:bodyPr/>
        <a:lstStyle/>
        <a:p>
          <a:endParaRPr lang="ru-RU"/>
        </a:p>
      </dgm:t>
    </dgm:pt>
    <dgm:pt modelId="{B027A555-CFF3-4522-AF3E-59183E6B5BFC}" type="pres">
      <dgm:prSet presAssocID="{76FE5AE5-2AC8-45EA-A7A1-6EC3D6E55E8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ACF734-231A-419D-AC7E-9EBC39CD1F39}" type="pres">
      <dgm:prSet presAssocID="{77765C93-2929-4657-82CB-4A929A5F6D4B}" presName="composite" presStyleCnt="0"/>
      <dgm:spPr/>
    </dgm:pt>
    <dgm:pt modelId="{BCFA00D9-A286-4FD9-ADD9-4F64EFD51AD9}" type="pres">
      <dgm:prSet presAssocID="{77765C93-2929-4657-82CB-4A929A5F6D4B}" presName="imgShp" presStyleLbl="fgImgPlace1" presStyleIdx="0" presStyleCnt="11" custLinFactNeighborX="-20336" custLinFactNeighborY="1849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C854F3-018A-4B50-A809-C02FFBB552D4}" type="pres">
      <dgm:prSet presAssocID="{77765C93-2929-4657-82CB-4A929A5F6D4B}" presName="txShp" presStyleLbl="node1" presStyleIdx="0" presStyleCnt="11" custScaleX="95859" custScaleY="174260" custLinFactNeighborX="245" custLinFactNeighborY="45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BD120-ED24-4AB0-8307-6465D3A6DF2B}" type="pres">
      <dgm:prSet presAssocID="{ECC10476-5541-4AD2-A29A-7BB98DA3A3CF}" presName="spacing" presStyleCnt="0"/>
      <dgm:spPr/>
    </dgm:pt>
    <dgm:pt modelId="{0EA14877-802A-475B-AD26-967430ED165E}" type="pres">
      <dgm:prSet presAssocID="{E1E99B94-06E1-4995-943C-35B49710D66A}" presName="composite" presStyleCnt="0"/>
      <dgm:spPr/>
    </dgm:pt>
    <dgm:pt modelId="{1EE034E7-3BEA-4874-8840-752342FB5111}" type="pres">
      <dgm:prSet presAssocID="{E1E99B94-06E1-4995-943C-35B49710D66A}" presName="imgShp" presStyleLbl="fgImgPlace1" presStyleIdx="1" presStyleCnt="11" custLinFactNeighborX="-16669" custLinFactNeighborY="1745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20B755F6-1784-44FA-AE86-E1378A01FD01}" type="pres">
      <dgm:prSet presAssocID="{E1E99B94-06E1-4995-943C-35B49710D66A}" presName="txShp" presStyleLbl="node1" presStyleIdx="1" presStyleCnt="11" custScaleX="95860" custLinFactNeighborX="245" custLinFactNeighborY="36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E346B-512D-4869-8EE1-D848B86ACD76}" type="pres">
      <dgm:prSet presAssocID="{4A02A19B-7BC2-4E23-81D3-F7D48242F29F}" presName="spacing" presStyleCnt="0"/>
      <dgm:spPr/>
    </dgm:pt>
    <dgm:pt modelId="{E2F44A34-A5D9-499B-9D61-0822AEA3204B}" type="pres">
      <dgm:prSet presAssocID="{AB47FCE0-ECE6-4404-82CB-7A8E50EE8813}" presName="composite" presStyleCnt="0"/>
      <dgm:spPr/>
    </dgm:pt>
    <dgm:pt modelId="{F6DC7F37-D41D-4163-8CBA-7613D8F641AE}" type="pres">
      <dgm:prSet presAssocID="{AB47FCE0-ECE6-4404-82CB-7A8E50EE8813}" presName="imgShp" presStyleLbl="fgImgPlace1" presStyleIdx="2" presStyleCnt="11" custLinFactNeighborX="-20650" custLinFactNeighborY="634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5A8D11F3-7BA4-4A40-B014-76ABABE07EF0}" type="pres">
      <dgm:prSet presAssocID="{AB47FCE0-ECE6-4404-82CB-7A8E50EE8813}" presName="txShp" presStyleLbl="node1" presStyleIdx="2" presStyleCnt="11" custScaleX="96960" custScaleY="148119" custLinFactNeighborX="143" custLinFactNeighborY="22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3DA01-A2F4-430E-B86D-265271D7A6D6}" type="pres">
      <dgm:prSet presAssocID="{E00451FB-B778-43A4-A93C-B125CBA4743A}" presName="spacing" presStyleCnt="0"/>
      <dgm:spPr/>
    </dgm:pt>
    <dgm:pt modelId="{4B7436D1-F81E-44FC-8655-1063A30773C0}" type="pres">
      <dgm:prSet presAssocID="{9EA7F27C-6C35-4BE5-86A6-F1BBB1FC2B84}" presName="composite" presStyleCnt="0"/>
      <dgm:spPr/>
    </dgm:pt>
    <dgm:pt modelId="{BD62CF86-D635-466B-AF71-9476DA7D417E}" type="pres">
      <dgm:prSet presAssocID="{9EA7F27C-6C35-4BE5-86A6-F1BBB1FC2B84}" presName="imgShp" presStyleLbl="fgImgPlace1" presStyleIdx="3" presStyleCnt="11" custLinFactNeighborX="-26517" custLinFactNeighborY="724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7C559D9D-A565-496B-A2F2-817444E3FEFC}" type="pres">
      <dgm:prSet presAssocID="{9EA7F27C-6C35-4BE5-86A6-F1BBB1FC2B84}" presName="txShp" presStyleLbl="node1" presStyleIdx="3" presStyleCnt="11" custScaleX="95860" custLinFactNeighborX="281" custLinFactNeighborY="10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FD58C-9543-4D8D-B1AA-3C0F78A806C4}" type="pres">
      <dgm:prSet presAssocID="{A7FBEA53-15C5-4259-A72F-CBA3F84C0C23}" presName="spacing" presStyleCnt="0"/>
      <dgm:spPr/>
    </dgm:pt>
    <dgm:pt modelId="{62715A63-6813-4E6E-AADA-2D0F822D8222}" type="pres">
      <dgm:prSet presAssocID="{30B855FE-372C-4D5C-B36B-08D4267DF899}" presName="composite" presStyleCnt="0"/>
      <dgm:spPr/>
    </dgm:pt>
    <dgm:pt modelId="{10273E79-7118-405B-A98C-A13E711B1E1F}" type="pres">
      <dgm:prSet presAssocID="{30B855FE-372C-4D5C-B36B-08D4267DF899}" presName="imgShp" presStyleLbl="fgImgPlace1" presStyleIdx="4" presStyleCnt="11" custLinFactNeighborX="-21873" custLinFactNeighborY="506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C6576260-4EB0-4953-A42A-026BFA856A9E}" type="pres">
      <dgm:prSet presAssocID="{30B855FE-372C-4D5C-B36B-08D4267DF899}" presName="txShp" presStyleLbl="node1" presStyleIdx="4" presStyleCnt="11" custScaleX="96740" custScaleY="126426" custLinFactNeighborX="13" custLinFactNeighborY="-1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AEFC9-8CF9-4B01-82EE-B36CDF3EF74B}" type="pres">
      <dgm:prSet presAssocID="{57F0D80A-D53E-40C6-A937-A91DDD90C9B4}" presName="spacing" presStyleCnt="0"/>
      <dgm:spPr/>
    </dgm:pt>
    <dgm:pt modelId="{B0E3D5A9-C7D9-4FFA-953E-7A7B5005B408}" type="pres">
      <dgm:prSet presAssocID="{2DF9B548-C975-43A7-AB61-631CB0AF01CB}" presName="composite" presStyleCnt="0"/>
      <dgm:spPr/>
    </dgm:pt>
    <dgm:pt modelId="{E72F11F9-B83F-47A2-B967-A14258AE8A65}" type="pres">
      <dgm:prSet presAssocID="{2DF9B548-C975-43A7-AB61-631CB0AF01CB}" presName="imgShp" presStyleLbl="fgImgPlace1" presStyleIdx="5" presStyleCnt="11" custLinFactNeighborX="-14073" custLinFactNeighborY="-1278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05851B31-3E36-41D1-A1A8-8F143377412E}" type="pres">
      <dgm:prSet presAssocID="{2DF9B548-C975-43A7-AB61-631CB0AF01CB}" presName="txShp" presStyleLbl="node1" presStyleIdx="5" presStyleCnt="11" custScaleX="95929" custScaleY="122067" custLinFactNeighborX="356" custLinFactNeighborY="-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BFED7-DED3-4854-9DD8-18DD50481CA7}" type="pres">
      <dgm:prSet presAssocID="{D9AB1ABF-AAA9-4F71-9888-24B36877C639}" presName="spacing" presStyleCnt="0"/>
      <dgm:spPr/>
    </dgm:pt>
    <dgm:pt modelId="{5B4301A5-A663-49EB-972D-8BAB321143B6}" type="pres">
      <dgm:prSet presAssocID="{A1A00414-8344-4559-8B55-F8B0AA7DFD24}" presName="composite" presStyleCnt="0"/>
      <dgm:spPr/>
    </dgm:pt>
    <dgm:pt modelId="{881A08B6-1446-4D9B-B7CB-195E5C8059F2}" type="pres">
      <dgm:prSet presAssocID="{A1A00414-8344-4559-8B55-F8B0AA7DFD24}" presName="imgShp" presStyleLbl="fgImgPlace1" presStyleIdx="6" presStyleCnt="11" custLinFactNeighborX="-19385" custLinFactNeighborY="-38491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F64FDDD9-50D0-4251-B99C-911516208D00}" type="pres">
      <dgm:prSet presAssocID="{A1A00414-8344-4559-8B55-F8B0AA7DFD24}" presName="txShp" presStyleLbl="node1" presStyleIdx="6" presStyleCnt="11" custScaleX="96038" custScaleY="114656" custLinFactNeighborX="414" custLinFactNeighborY="-24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F6862-18E3-4793-B24E-9C5BCDF6F05D}" type="pres">
      <dgm:prSet presAssocID="{3BA31E84-1024-47CF-92F9-DB882E33CDFF}" presName="spacing" presStyleCnt="0"/>
      <dgm:spPr/>
    </dgm:pt>
    <dgm:pt modelId="{04961845-390E-46A0-B397-6537CD28FD5B}" type="pres">
      <dgm:prSet presAssocID="{C242C6F1-045F-4EA5-AC78-E5F5A7CB082C}" presName="composite" presStyleCnt="0"/>
      <dgm:spPr/>
    </dgm:pt>
    <dgm:pt modelId="{361E9695-E0D9-4836-BB4F-C65E8CF3FE7D}" type="pres">
      <dgm:prSet presAssocID="{C242C6F1-045F-4EA5-AC78-E5F5A7CB082C}" presName="imgShp" presStyleLbl="fgImgPlace1" presStyleIdx="7" presStyleCnt="11" custLinFactNeighborX="-22458" custLinFactNeighborY="-44462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A906F7EA-6A28-4CAD-B914-2336BD32837A}" type="pres">
      <dgm:prSet presAssocID="{C242C6F1-045F-4EA5-AC78-E5F5A7CB082C}" presName="txShp" presStyleLbl="node1" presStyleIdx="7" presStyleCnt="11" custScaleX="96617" custLinFactNeighborX="-79" custLinFactNeighborY="-33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CD6E-1CAD-4451-97F4-046CCDD881F5}" type="pres">
      <dgm:prSet presAssocID="{1D1D9E71-1C33-40C4-B475-BBE0DAC5489F}" presName="spacing" presStyleCnt="0"/>
      <dgm:spPr/>
    </dgm:pt>
    <dgm:pt modelId="{42A01250-5C69-465B-8E46-278DEF403A8D}" type="pres">
      <dgm:prSet presAssocID="{E498F760-7E3F-4A27-B027-93A049C823E7}" presName="composite" presStyleCnt="0"/>
      <dgm:spPr/>
    </dgm:pt>
    <dgm:pt modelId="{A9FAB4C6-62E5-40C3-826D-D451A5289CB2}" type="pres">
      <dgm:prSet presAssocID="{E498F760-7E3F-4A27-B027-93A049C823E7}" presName="imgShp" presStyleLbl="fgImgPlace1" presStyleIdx="8" presStyleCnt="11" custAng="191906" custLinFactNeighborX="-23795" custLinFactNeighborY="-3060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2587BE-1BAA-4F30-9B3F-1F2CAFFE3241}" type="pres">
      <dgm:prSet presAssocID="{E498F760-7E3F-4A27-B027-93A049C823E7}" presName="txShp" presStyleLbl="node1" presStyleIdx="8" presStyleCnt="11" custScaleX="96173" custLinFactNeighborX="515" custLinFactNeighborY="-38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E8F0D-1822-40EF-A6E1-FDDC3BFCB665}" type="pres">
      <dgm:prSet presAssocID="{47863622-48F7-440F-A35D-6FB4313CC77B}" presName="spacing" presStyleCnt="0"/>
      <dgm:spPr/>
    </dgm:pt>
    <dgm:pt modelId="{CBFE52E6-A6DF-4E35-8406-4D1F8CADB5BD}" type="pres">
      <dgm:prSet presAssocID="{C1511274-ADE0-4147-82B3-CA4C40DD25E1}" presName="composite" presStyleCnt="0"/>
      <dgm:spPr/>
    </dgm:pt>
    <dgm:pt modelId="{C15467E7-A9EB-4998-96A7-232D66D74E3B}" type="pres">
      <dgm:prSet presAssocID="{C1511274-ADE0-4147-82B3-CA4C40DD25E1}" presName="imgShp" presStyleLbl="fgImgPlace1" presStyleIdx="9" presStyleCnt="11" custScaleX="101907" custScaleY="126944" custLinFactNeighborX="-20098" custLinFactNeighborY="-57715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80026873-8EC8-4676-9FFD-EFCDDD3F9281}" type="pres">
      <dgm:prSet presAssocID="{C1511274-ADE0-4147-82B3-CA4C40DD25E1}" presName="txShp" presStyleLbl="node1" presStyleIdx="9" presStyleCnt="11" custScaleX="96173" custScaleY="139062" custLinFactNeighborX="515" custLinFactNeighborY="-51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29363-9FF1-4251-834C-5670C7534223}" type="pres">
      <dgm:prSet presAssocID="{4A65009E-2983-4315-9712-B898097389D4}" presName="spacing" presStyleCnt="0"/>
      <dgm:spPr/>
    </dgm:pt>
    <dgm:pt modelId="{BE904B78-F825-4E05-9D7E-E72431CA284F}" type="pres">
      <dgm:prSet presAssocID="{754306CB-4215-4F48-962F-65512848A9DF}" presName="composite" presStyleCnt="0"/>
      <dgm:spPr/>
    </dgm:pt>
    <dgm:pt modelId="{B05E1FE8-2797-449A-85D2-868666093204}" type="pres">
      <dgm:prSet presAssocID="{754306CB-4215-4F48-962F-65512848A9DF}" presName="imgShp" presStyleLbl="fgImgPlace1" presStyleIdx="10" presStyleCnt="11" custLinFactNeighborX="-20979" custLinFactNeighborY="-61048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22884EDB-DB56-4740-90A8-62BCDDED6D39}" type="pres">
      <dgm:prSet presAssocID="{754306CB-4215-4F48-962F-65512848A9DF}" presName="txShp" presStyleLbl="node1" presStyleIdx="10" presStyleCnt="11" custScaleX="95738" custLinFactNeighborX="259" custLinFactNeighborY="-74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F8810-F9E6-44DF-8106-24CFA91E63C6}" srcId="{76FE5AE5-2AC8-45EA-A7A1-6EC3D6E55E87}" destId="{77765C93-2929-4657-82CB-4A929A5F6D4B}" srcOrd="0" destOrd="0" parTransId="{2CA51C86-7BCB-4F7B-B5AF-4A05065360A0}" sibTransId="{ECC10476-5541-4AD2-A29A-7BB98DA3A3CF}"/>
    <dgm:cxn modelId="{3C7511C4-5519-4124-96C2-6C6174CDFD7D}" type="presOf" srcId="{E498F760-7E3F-4A27-B027-93A049C823E7}" destId="{282587BE-1BAA-4F30-9B3F-1F2CAFFE3241}" srcOrd="0" destOrd="0" presId="urn:microsoft.com/office/officeart/2005/8/layout/vList3#2"/>
    <dgm:cxn modelId="{C857E690-9D3F-46B9-A454-BE0820AE09F7}" srcId="{76FE5AE5-2AC8-45EA-A7A1-6EC3D6E55E87}" destId="{30B855FE-372C-4D5C-B36B-08D4267DF899}" srcOrd="4" destOrd="0" parTransId="{35B746F2-D7A7-4F82-A821-8C9BF3E1C795}" sibTransId="{57F0D80A-D53E-40C6-A937-A91DDD90C9B4}"/>
    <dgm:cxn modelId="{15AE2DF9-B4D9-46C6-B2FE-391D435D2989}" type="presOf" srcId="{AB47FCE0-ECE6-4404-82CB-7A8E50EE8813}" destId="{5A8D11F3-7BA4-4A40-B014-76ABABE07EF0}" srcOrd="0" destOrd="0" presId="urn:microsoft.com/office/officeart/2005/8/layout/vList3#2"/>
    <dgm:cxn modelId="{4DD9FDBC-94C8-41D2-A6E9-8EBAD697E03B}" type="presOf" srcId="{9EA7F27C-6C35-4BE5-86A6-F1BBB1FC2B84}" destId="{7C559D9D-A565-496B-A2F2-817444E3FEFC}" srcOrd="0" destOrd="0" presId="urn:microsoft.com/office/officeart/2005/8/layout/vList3#2"/>
    <dgm:cxn modelId="{63F60356-6707-4399-8AFD-0AC30AF02DDE}" type="presOf" srcId="{C1511274-ADE0-4147-82B3-CA4C40DD25E1}" destId="{80026873-8EC8-4676-9FFD-EFCDDD3F9281}" srcOrd="0" destOrd="0" presId="urn:microsoft.com/office/officeart/2005/8/layout/vList3#2"/>
    <dgm:cxn modelId="{D1C338AD-1564-48E5-8AE7-0D9A14AD5636}" type="presOf" srcId="{C242C6F1-045F-4EA5-AC78-E5F5A7CB082C}" destId="{A906F7EA-6A28-4CAD-B914-2336BD32837A}" srcOrd="0" destOrd="0" presId="urn:microsoft.com/office/officeart/2005/8/layout/vList3#2"/>
    <dgm:cxn modelId="{2567F3C3-1D7F-47F6-B58D-8689DC8453A3}" srcId="{76FE5AE5-2AC8-45EA-A7A1-6EC3D6E55E87}" destId="{C1511274-ADE0-4147-82B3-CA4C40DD25E1}" srcOrd="9" destOrd="0" parTransId="{F7D2484E-ACA7-4C55-AEAD-250349F491C4}" sibTransId="{4A65009E-2983-4315-9712-B898097389D4}"/>
    <dgm:cxn modelId="{CBF4AC69-BAB0-4396-B26A-A0ED2F71D94E}" srcId="{76FE5AE5-2AC8-45EA-A7A1-6EC3D6E55E87}" destId="{A1A00414-8344-4559-8B55-F8B0AA7DFD24}" srcOrd="6" destOrd="0" parTransId="{5E625DA5-9DF4-4D7F-A3B0-DE420CC7DF08}" sibTransId="{3BA31E84-1024-47CF-92F9-DB882E33CDFF}"/>
    <dgm:cxn modelId="{28A50064-3091-4488-B367-CFA87ED9D392}" srcId="{76FE5AE5-2AC8-45EA-A7A1-6EC3D6E55E87}" destId="{E498F760-7E3F-4A27-B027-93A049C823E7}" srcOrd="8" destOrd="0" parTransId="{C085BCB8-5943-461F-9D89-6401A4D32B71}" sibTransId="{47863622-48F7-440F-A35D-6FB4313CC77B}"/>
    <dgm:cxn modelId="{4635E306-FCBB-4493-B0B2-FF88071AE1DF}" type="presOf" srcId="{2DF9B548-C975-43A7-AB61-631CB0AF01CB}" destId="{05851B31-3E36-41D1-A1A8-8F143377412E}" srcOrd="0" destOrd="0" presId="urn:microsoft.com/office/officeart/2005/8/layout/vList3#2"/>
    <dgm:cxn modelId="{4B451360-7D19-4D41-AA3E-9C61BB395135}" type="presOf" srcId="{30B855FE-372C-4D5C-B36B-08D4267DF899}" destId="{C6576260-4EB0-4953-A42A-026BFA856A9E}" srcOrd="0" destOrd="0" presId="urn:microsoft.com/office/officeart/2005/8/layout/vList3#2"/>
    <dgm:cxn modelId="{4BECB8D4-F338-49F0-B4F3-7859041B0369}" type="presOf" srcId="{A1A00414-8344-4559-8B55-F8B0AA7DFD24}" destId="{F64FDDD9-50D0-4251-B99C-911516208D00}" srcOrd="0" destOrd="0" presId="urn:microsoft.com/office/officeart/2005/8/layout/vList3#2"/>
    <dgm:cxn modelId="{53F430F0-1A83-4703-8073-D4A3B2EA6B9E}" srcId="{76FE5AE5-2AC8-45EA-A7A1-6EC3D6E55E87}" destId="{2DF9B548-C975-43A7-AB61-631CB0AF01CB}" srcOrd="5" destOrd="0" parTransId="{8D4BBFF4-24AF-484C-9516-2E600659026D}" sibTransId="{D9AB1ABF-AAA9-4F71-9888-24B36877C639}"/>
    <dgm:cxn modelId="{6F8BDF75-FA20-4CF1-B518-CC1D8C450F6B}" srcId="{76FE5AE5-2AC8-45EA-A7A1-6EC3D6E55E87}" destId="{754306CB-4215-4F48-962F-65512848A9DF}" srcOrd="10" destOrd="0" parTransId="{2443E84E-5061-48BB-942A-A26AF5C11F62}" sibTransId="{AA6973C6-7A97-40E8-AA79-D994ACC8C297}"/>
    <dgm:cxn modelId="{9F0F26EF-C2FA-4356-8F57-B5BE68E6E033}" srcId="{76FE5AE5-2AC8-45EA-A7A1-6EC3D6E55E87}" destId="{E1E99B94-06E1-4995-943C-35B49710D66A}" srcOrd="1" destOrd="0" parTransId="{AC099AE9-0273-4754-BDB3-BAEC7A930B7A}" sibTransId="{4A02A19B-7BC2-4E23-81D3-F7D48242F29F}"/>
    <dgm:cxn modelId="{55D8FCDC-5F73-48BD-B518-DA709FA7F380}" srcId="{76FE5AE5-2AC8-45EA-A7A1-6EC3D6E55E87}" destId="{9EA7F27C-6C35-4BE5-86A6-F1BBB1FC2B84}" srcOrd="3" destOrd="0" parTransId="{79626758-F494-484A-BDAC-F440E7C32040}" sibTransId="{A7FBEA53-15C5-4259-A72F-CBA3F84C0C23}"/>
    <dgm:cxn modelId="{A6008103-8969-4A7E-AFC4-A5DD087D5D50}" type="presOf" srcId="{E1E99B94-06E1-4995-943C-35B49710D66A}" destId="{20B755F6-1784-44FA-AE86-E1378A01FD01}" srcOrd="0" destOrd="0" presId="urn:microsoft.com/office/officeart/2005/8/layout/vList3#2"/>
    <dgm:cxn modelId="{F0187AB4-ABDD-4791-B9EE-E26ACF59559B}" srcId="{76FE5AE5-2AC8-45EA-A7A1-6EC3D6E55E87}" destId="{AB47FCE0-ECE6-4404-82CB-7A8E50EE8813}" srcOrd="2" destOrd="0" parTransId="{254254DD-610D-4F1E-AC65-00CD1A10650D}" sibTransId="{E00451FB-B778-43A4-A93C-B125CBA4743A}"/>
    <dgm:cxn modelId="{6A026336-6386-4BAE-A90F-EAB6CBBE9EAD}" srcId="{76FE5AE5-2AC8-45EA-A7A1-6EC3D6E55E87}" destId="{C242C6F1-045F-4EA5-AC78-E5F5A7CB082C}" srcOrd="7" destOrd="0" parTransId="{B7C0B9BF-CAE4-49D9-83B7-23E292868432}" sibTransId="{1D1D9E71-1C33-40C4-B475-BBE0DAC5489F}"/>
    <dgm:cxn modelId="{905E48BE-1370-4BCF-A0B7-35F1B457F5EC}" type="presOf" srcId="{754306CB-4215-4F48-962F-65512848A9DF}" destId="{22884EDB-DB56-4740-90A8-62BCDDED6D39}" srcOrd="0" destOrd="0" presId="urn:microsoft.com/office/officeart/2005/8/layout/vList3#2"/>
    <dgm:cxn modelId="{01D8DAD5-355C-4B5B-9D58-78EEB5988EAE}" type="presOf" srcId="{76FE5AE5-2AC8-45EA-A7A1-6EC3D6E55E87}" destId="{B027A555-CFF3-4522-AF3E-59183E6B5BFC}" srcOrd="0" destOrd="0" presId="urn:microsoft.com/office/officeart/2005/8/layout/vList3#2"/>
    <dgm:cxn modelId="{40ABAAC1-443A-4110-87BD-28F384B63916}" type="presOf" srcId="{77765C93-2929-4657-82CB-4A929A5F6D4B}" destId="{78C854F3-018A-4B50-A809-C02FFBB552D4}" srcOrd="0" destOrd="0" presId="urn:microsoft.com/office/officeart/2005/8/layout/vList3#2"/>
    <dgm:cxn modelId="{DF2774D1-5709-45B8-A63B-1D4AF7859F8F}" type="presParOf" srcId="{B027A555-CFF3-4522-AF3E-59183E6B5BFC}" destId="{02ACF734-231A-419D-AC7E-9EBC39CD1F39}" srcOrd="0" destOrd="0" presId="urn:microsoft.com/office/officeart/2005/8/layout/vList3#2"/>
    <dgm:cxn modelId="{A38D0C9F-BB0D-4ABB-B95B-304922F24699}" type="presParOf" srcId="{02ACF734-231A-419D-AC7E-9EBC39CD1F39}" destId="{BCFA00D9-A286-4FD9-ADD9-4F64EFD51AD9}" srcOrd="0" destOrd="0" presId="urn:microsoft.com/office/officeart/2005/8/layout/vList3#2"/>
    <dgm:cxn modelId="{624826FF-9FE6-4935-BC11-FB61038D31BC}" type="presParOf" srcId="{02ACF734-231A-419D-AC7E-9EBC39CD1F39}" destId="{78C854F3-018A-4B50-A809-C02FFBB552D4}" srcOrd="1" destOrd="0" presId="urn:microsoft.com/office/officeart/2005/8/layout/vList3#2"/>
    <dgm:cxn modelId="{964B8F03-D504-4980-8081-4D2157043E11}" type="presParOf" srcId="{B027A555-CFF3-4522-AF3E-59183E6B5BFC}" destId="{D15BD120-ED24-4AB0-8307-6465D3A6DF2B}" srcOrd="1" destOrd="0" presId="urn:microsoft.com/office/officeart/2005/8/layout/vList3#2"/>
    <dgm:cxn modelId="{84F0EB40-6D5B-4317-8F16-7B07CB3E0E6E}" type="presParOf" srcId="{B027A555-CFF3-4522-AF3E-59183E6B5BFC}" destId="{0EA14877-802A-475B-AD26-967430ED165E}" srcOrd="2" destOrd="0" presId="urn:microsoft.com/office/officeart/2005/8/layout/vList3#2"/>
    <dgm:cxn modelId="{07614445-C217-4567-88DB-63718A7FF1EA}" type="presParOf" srcId="{0EA14877-802A-475B-AD26-967430ED165E}" destId="{1EE034E7-3BEA-4874-8840-752342FB5111}" srcOrd="0" destOrd="0" presId="urn:microsoft.com/office/officeart/2005/8/layout/vList3#2"/>
    <dgm:cxn modelId="{6C31E85C-EB8A-438A-8E15-86BB89BE26B6}" type="presParOf" srcId="{0EA14877-802A-475B-AD26-967430ED165E}" destId="{20B755F6-1784-44FA-AE86-E1378A01FD01}" srcOrd="1" destOrd="0" presId="urn:microsoft.com/office/officeart/2005/8/layout/vList3#2"/>
    <dgm:cxn modelId="{F24CF796-7B83-4431-81E1-50AD33FE5D0F}" type="presParOf" srcId="{B027A555-CFF3-4522-AF3E-59183E6B5BFC}" destId="{788E346B-512D-4869-8EE1-D848B86ACD76}" srcOrd="3" destOrd="0" presId="urn:microsoft.com/office/officeart/2005/8/layout/vList3#2"/>
    <dgm:cxn modelId="{4D66CF77-B77A-4F09-BEB6-2B4D6897E291}" type="presParOf" srcId="{B027A555-CFF3-4522-AF3E-59183E6B5BFC}" destId="{E2F44A34-A5D9-499B-9D61-0822AEA3204B}" srcOrd="4" destOrd="0" presId="urn:microsoft.com/office/officeart/2005/8/layout/vList3#2"/>
    <dgm:cxn modelId="{50809398-D02E-434B-BE07-A3CA472E053A}" type="presParOf" srcId="{E2F44A34-A5D9-499B-9D61-0822AEA3204B}" destId="{F6DC7F37-D41D-4163-8CBA-7613D8F641AE}" srcOrd="0" destOrd="0" presId="urn:microsoft.com/office/officeart/2005/8/layout/vList3#2"/>
    <dgm:cxn modelId="{66EA6FB8-6DE4-4144-A4FB-7C36A33B5B03}" type="presParOf" srcId="{E2F44A34-A5D9-499B-9D61-0822AEA3204B}" destId="{5A8D11F3-7BA4-4A40-B014-76ABABE07EF0}" srcOrd="1" destOrd="0" presId="urn:microsoft.com/office/officeart/2005/8/layout/vList3#2"/>
    <dgm:cxn modelId="{86659C01-5C13-4F6A-B5CC-F690FB238777}" type="presParOf" srcId="{B027A555-CFF3-4522-AF3E-59183E6B5BFC}" destId="{4823DA01-A2F4-430E-B86D-265271D7A6D6}" srcOrd="5" destOrd="0" presId="urn:microsoft.com/office/officeart/2005/8/layout/vList3#2"/>
    <dgm:cxn modelId="{307892B0-5EC1-4695-81E3-0D708C6B4B5A}" type="presParOf" srcId="{B027A555-CFF3-4522-AF3E-59183E6B5BFC}" destId="{4B7436D1-F81E-44FC-8655-1063A30773C0}" srcOrd="6" destOrd="0" presId="urn:microsoft.com/office/officeart/2005/8/layout/vList3#2"/>
    <dgm:cxn modelId="{C7917391-9AA2-4744-84E0-5F931866C030}" type="presParOf" srcId="{4B7436D1-F81E-44FC-8655-1063A30773C0}" destId="{BD62CF86-D635-466B-AF71-9476DA7D417E}" srcOrd="0" destOrd="0" presId="urn:microsoft.com/office/officeart/2005/8/layout/vList3#2"/>
    <dgm:cxn modelId="{C2A51CD4-8E78-4C6E-BABA-E1E6628BFE87}" type="presParOf" srcId="{4B7436D1-F81E-44FC-8655-1063A30773C0}" destId="{7C559D9D-A565-496B-A2F2-817444E3FEFC}" srcOrd="1" destOrd="0" presId="urn:microsoft.com/office/officeart/2005/8/layout/vList3#2"/>
    <dgm:cxn modelId="{5CEDA39B-1A7B-49BD-8BB9-85369271955A}" type="presParOf" srcId="{B027A555-CFF3-4522-AF3E-59183E6B5BFC}" destId="{9C8FD58C-9543-4D8D-B1AA-3C0F78A806C4}" srcOrd="7" destOrd="0" presId="urn:microsoft.com/office/officeart/2005/8/layout/vList3#2"/>
    <dgm:cxn modelId="{9D245123-AD3C-40FA-A45B-F52CCF867FEE}" type="presParOf" srcId="{B027A555-CFF3-4522-AF3E-59183E6B5BFC}" destId="{62715A63-6813-4E6E-AADA-2D0F822D8222}" srcOrd="8" destOrd="0" presId="urn:microsoft.com/office/officeart/2005/8/layout/vList3#2"/>
    <dgm:cxn modelId="{CD0263E1-4D53-4053-8D03-92FBABC712C9}" type="presParOf" srcId="{62715A63-6813-4E6E-AADA-2D0F822D8222}" destId="{10273E79-7118-405B-A98C-A13E711B1E1F}" srcOrd="0" destOrd="0" presId="urn:microsoft.com/office/officeart/2005/8/layout/vList3#2"/>
    <dgm:cxn modelId="{15B8AB70-EC55-45CF-BB39-D22F7E941F76}" type="presParOf" srcId="{62715A63-6813-4E6E-AADA-2D0F822D8222}" destId="{C6576260-4EB0-4953-A42A-026BFA856A9E}" srcOrd="1" destOrd="0" presId="urn:microsoft.com/office/officeart/2005/8/layout/vList3#2"/>
    <dgm:cxn modelId="{19FC948B-38EB-434A-8E2E-5B9922410E45}" type="presParOf" srcId="{B027A555-CFF3-4522-AF3E-59183E6B5BFC}" destId="{F9AAEFC9-8CF9-4B01-82EE-B36CDF3EF74B}" srcOrd="9" destOrd="0" presId="urn:microsoft.com/office/officeart/2005/8/layout/vList3#2"/>
    <dgm:cxn modelId="{0C811F0B-27CA-4AB3-AB49-E9DBEAE81CEC}" type="presParOf" srcId="{B027A555-CFF3-4522-AF3E-59183E6B5BFC}" destId="{B0E3D5A9-C7D9-4FFA-953E-7A7B5005B408}" srcOrd="10" destOrd="0" presId="urn:microsoft.com/office/officeart/2005/8/layout/vList3#2"/>
    <dgm:cxn modelId="{7EF8EF1E-B323-4660-BE61-F8827C46A5E6}" type="presParOf" srcId="{B0E3D5A9-C7D9-4FFA-953E-7A7B5005B408}" destId="{E72F11F9-B83F-47A2-B967-A14258AE8A65}" srcOrd="0" destOrd="0" presId="urn:microsoft.com/office/officeart/2005/8/layout/vList3#2"/>
    <dgm:cxn modelId="{AB395BFF-E4AA-4949-A21B-EDDE4E4F8456}" type="presParOf" srcId="{B0E3D5A9-C7D9-4FFA-953E-7A7B5005B408}" destId="{05851B31-3E36-41D1-A1A8-8F143377412E}" srcOrd="1" destOrd="0" presId="urn:microsoft.com/office/officeart/2005/8/layout/vList3#2"/>
    <dgm:cxn modelId="{031047DB-4044-4530-BD0C-565B3A01B22E}" type="presParOf" srcId="{B027A555-CFF3-4522-AF3E-59183E6B5BFC}" destId="{2B8BFED7-DED3-4854-9DD8-18DD50481CA7}" srcOrd="11" destOrd="0" presId="urn:microsoft.com/office/officeart/2005/8/layout/vList3#2"/>
    <dgm:cxn modelId="{676085C3-49BE-4BE0-94E7-25BB7D2F3C68}" type="presParOf" srcId="{B027A555-CFF3-4522-AF3E-59183E6B5BFC}" destId="{5B4301A5-A663-49EB-972D-8BAB321143B6}" srcOrd="12" destOrd="0" presId="urn:microsoft.com/office/officeart/2005/8/layout/vList3#2"/>
    <dgm:cxn modelId="{D00C8D37-D656-40AB-B72C-F27E7F2FD089}" type="presParOf" srcId="{5B4301A5-A663-49EB-972D-8BAB321143B6}" destId="{881A08B6-1446-4D9B-B7CB-195E5C8059F2}" srcOrd="0" destOrd="0" presId="urn:microsoft.com/office/officeart/2005/8/layout/vList3#2"/>
    <dgm:cxn modelId="{1F9AF44D-B2F8-4416-A66E-373DACE6BBCA}" type="presParOf" srcId="{5B4301A5-A663-49EB-972D-8BAB321143B6}" destId="{F64FDDD9-50D0-4251-B99C-911516208D00}" srcOrd="1" destOrd="0" presId="urn:microsoft.com/office/officeart/2005/8/layout/vList3#2"/>
    <dgm:cxn modelId="{E2D752AC-E2B1-4EA6-918B-23E21916ECFB}" type="presParOf" srcId="{B027A555-CFF3-4522-AF3E-59183E6B5BFC}" destId="{4E2F6862-18E3-4793-B24E-9C5BCDF6F05D}" srcOrd="13" destOrd="0" presId="urn:microsoft.com/office/officeart/2005/8/layout/vList3#2"/>
    <dgm:cxn modelId="{93841A8A-C9EE-447C-94BB-44A630144A56}" type="presParOf" srcId="{B027A555-CFF3-4522-AF3E-59183E6B5BFC}" destId="{04961845-390E-46A0-B397-6537CD28FD5B}" srcOrd="14" destOrd="0" presId="urn:microsoft.com/office/officeart/2005/8/layout/vList3#2"/>
    <dgm:cxn modelId="{6A261F5C-FCB8-4434-8CFA-4993D01E2FF4}" type="presParOf" srcId="{04961845-390E-46A0-B397-6537CD28FD5B}" destId="{361E9695-E0D9-4836-BB4F-C65E8CF3FE7D}" srcOrd="0" destOrd="0" presId="urn:microsoft.com/office/officeart/2005/8/layout/vList3#2"/>
    <dgm:cxn modelId="{89DFCB68-6742-45B6-9533-31BAF2D25C67}" type="presParOf" srcId="{04961845-390E-46A0-B397-6537CD28FD5B}" destId="{A906F7EA-6A28-4CAD-B914-2336BD32837A}" srcOrd="1" destOrd="0" presId="urn:microsoft.com/office/officeart/2005/8/layout/vList3#2"/>
    <dgm:cxn modelId="{975FB61C-0233-4A6E-A227-477B11479D10}" type="presParOf" srcId="{B027A555-CFF3-4522-AF3E-59183E6B5BFC}" destId="{C721CD6E-1CAD-4451-97F4-046CCDD881F5}" srcOrd="15" destOrd="0" presId="urn:microsoft.com/office/officeart/2005/8/layout/vList3#2"/>
    <dgm:cxn modelId="{AA0CC12C-6D56-42D5-AAF3-FAA005D0AEDB}" type="presParOf" srcId="{B027A555-CFF3-4522-AF3E-59183E6B5BFC}" destId="{42A01250-5C69-465B-8E46-278DEF403A8D}" srcOrd="16" destOrd="0" presId="urn:microsoft.com/office/officeart/2005/8/layout/vList3#2"/>
    <dgm:cxn modelId="{CA8F3550-2265-4F87-A41D-67367C6048EA}" type="presParOf" srcId="{42A01250-5C69-465B-8E46-278DEF403A8D}" destId="{A9FAB4C6-62E5-40C3-826D-D451A5289CB2}" srcOrd="0" destOrd="0" presId="urn:microsoft.com/office/officeart/2005/8/layout/vList3#2"/>
    <dgm:cxn modelId="{63768434-6542-452D-AD47-A1BCEF5160F6}" type="presParOf" srcId="{42A01250-5C69-465B-8E46-278DEF403A8D}" destId="{282587BE-1BAA-4F30-9B3F-1F2CAFFE3241}" srcOrd="1" destOrd="0" presId="urn:microsoft.com/office/officeart/2005/8/layout/vList3#2"/>
    <dgm:cxn modelId="{2FF78A46-AD1B-4CD0-A808-2CD1EE73EB18}" type="presParOf" srcId="{B027A555-CFF3-4522-AF3E-59183E6B5BFC}" destId="{8EBE8F0D-1822-40EF-A6E1-FDDC3BFCB665}" srcOrd="17" destOrd="0" presId="urn:microsoft.com/office/officeart/2005/8/layout/vList3#2"/>
    <dgm:cxn modelId="{C45FE61B-2819-4172-BD9D-CD783E5EBD99}" type="presParOf" srcId="{B027A555-CFF3-4522-AF3E-59183E6B5BFC}" destId="{CBFE52E6-A6DF-4E35-8406-4D1F8CADB5BD}" srcOrd="18" destOrd="0" presId="urn:microsoft.com/office/officeart/2005/8/layout/vList3#2"/>
    <dgm:cxn modelId="{BBA408C2-6085-492C-8F2E-A9A55D3ECB77}" type="presParOf" srcId="{CBFE52E6-A6DF-4E35-8406-4D1F8CADB5BD}" destId="{C15467E7-A9EB-4998-96A7-232D66D74E3B}" srcOrd="0" destOrd="0" presId="urn:microsoft.com/office/officeart/2005/8/layout/vList3#2"/>
    <dgm:cxn modelId="{BE8E5AE1-AAB2-431D-9359-10718A70B744}" type="presParOf" srcId="{CBFE52E6-A6DF-4E35-8406-4D1F8CADB5BD}" destId="{80026873-8EC8-4676-9FFD-EFCDDD3F9281}" srcOrd="1" destOrd="0" presId="urn:microsoft.com/office/officeart/2005/8/layout/vList3#2"/>
    <dgm:cxn modelId="{5CF55E61-F757-4CD8-A445-FF78D0A95008}" type="presParOf" srcId="{B027A555-CFF3-4522-AF3E-59183E6B5BFC}" destId="{57929363-9FF1-4251-834C-5670C7534223}" srcOrd="19" destOrd="0" presId="urn:microsoft.com/office/officeart/2005/8/layout/vList3#2"/>
    <dgm:cxn modelId="{1DDCB995-70A6-44A6-99AE-BEDC22CF4A50}" type="presParOf" srcId="{B027A555-CFF3-4522-AF3E-59183E6B5BFC}" destId="{BE904B78-F825-4E05-9D7E-E72431CA284F}" srcOrd="20" destOrd="0" presId="urn:microsoft.com/office/officeart/2005/8/layout/vList3#2"/>
    <dgm:cxn modelId="{55BE659D-B554-4050-8605-1D14AF7B9767}" type="presParOf" srcId="{BE904B78-F825-4E05-9D7E-E72431CA284F}" destId="{B05E1FE8-2797-449A-85D2-868666093204}" srcOrd="0" destOrd="0" presId="urn:microsoft.com/office/officeart/2005/8/layout/vList3#2"/>
    <dgm:cxn modelId="{CF123A0F-6528-4DE8-AA01-A6CE5C8FBE8D}" type="presParOf" srcId="{BE904B78-F825-4E05-9D7E-E72431CA284F}" destId="{22884EDB-DB56-4740-90A8-62BCDDED6D39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6DD85D3-2774-4682-83BE-5ED424B792F1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BAAD1B-5BAC-4AC0-8BA9-6D0621EB872A}" type="doc">
      <dgm:prSet loTypeId="urn:microsoft.com/office/officeart/2005/8/layout/cycle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43ECAFA-A6D7-41FF-AC7E-E0473AEE9907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РАЗРАБОТКА ПРОГНОЗА СОЦИАЛЬНО-ЭКОНОМИЧЕСКОГО РАЗВИТИЯ ГОРОДА НА ОЧЕРЕДНОЙ ФИНАНСОВЫЙ ГОД И ПЛАНОВЫЙ ПЕРИОД</a:t>
          </a:r>
          <a:endParaRPr lang="ru-RU" sz="1200" b="1" i="0" dirty="0"/>
        </a:p>
      </dgm:t>
    </dgm:pt>
    <dgm:pt modelId="{80443694-B682-45A2-95DE-FF3E15237DEA}" type="parTrans" cxnId="{3FC22665-63D9-484D-AF19-34C633E7812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F9A309A-9FC0-485D-BD9D-D3AA06914A86}" type="sibTrans" cxnId="{3FC22665-63D9-484D-AF19-34C633E78123}">
      <dgm:prSet/>
      <dgm:spPr>
        <a:ln w="22225"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724D7F1B-A1E0-49D7-BF3E-FEFCD1C743CE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РАЗРАБОТКА ДОКУМЕНТОВ И МАТЕРИАЛОВ, НЕОБХОДИМЫХ ДЛЯ ФОРМИРОВАНИЯ БЮДЖЕТА ГОРОДА</a:t>
          </a:r>
          <a:endParaRPr lang="ru-RU" sz="1200" b="1" i="0" dirty="0"/>
        </a:p>
      </dgm:t>
    </dgm:pt>
    <dgm:pt modelId="{8421A8F1-BAEA-4CEE-B30C-84C25247883B}" type="parTrans" cxnId="{C6A0782F-1121-413E-BFF4-9C91A43198B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BA3E322-4EFF-422F-8958-15FC13EBBE0A}" type="sibTrans" cxnId="{C6A0782F-1121-413E-BFF4-9C91A43198B6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3E04EBF9-6BCF-4C97-97CC-16053D8ADECA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СОСТАВЛЕНИЕ ПРОЕКТА БЮДЖЕТА ГОРОДА</a:t>
          </a:r>
          <a:endParaRPr lang="ru-RU" sz="1200" b="1" i="0" dirty="0"/>
        </a:p>
      </dgm:t>
    </dgm:pt>
    <dgm:pt modelId="{300F097E-CD7D-4D51-A520-F17C4F00BCF8}" type="parTrans" cxnId="{EB02B10B-C7DF-4C93-973D-78E12C57903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D26771F-14FC-487C-BE39-6B56926D70D0}" type="sibTrans" cxnId="{EB02B10B-C7DF-4C93-973D-78E12C579033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3117F4-22F7-4278-9E67-6CE483EEA235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РАССМОТРЕНИЕ  И УТВЕРЖДЕНИЕ БЮДЖЕТА ГОРОДА</a:t>
          </a:r>
          <a:endParaRPr lang="ru-RU" sz="1200" b="1" i="0" dirty="0"/>
        </a:p>
      </dgm:t>
    </dgm:pt>
    <dgm:pt modelId="{FFECE32E-61FB-48FC-B2EB-498B71F1D7E8}" type="parTrans" cxnId="{56B4D61A-9A37-4512-94F3-E427B09770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3D8F672-682C-4EEF-83C3-46A0F47A1E51}" type="sibTrans" cxnId="{56B4D61A-9A37-4512-94F3-E427B0977017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582979A8-C384-483D-9063-70433550210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ИСПОЛНЕНИЕ </a:t>
          </a:r>
        </a:p>
        <a:p>
          <a:r>
            <a:rPr lang="ru-RU" sz="1200" b="1" i="0" dirty="0" smtClean="0"/>
            <a:t>БЮДЖЕТА ГОРОДА</a:t>
          </a:r>
          <a:endParaRPr lang="ru-RU" sz="1200" b="1" i="0" dirty="0"/>
        </a:p>
      </dgm:t>
    </dgm:pt>
    <dgm:pt modelId="{27AB9AEC-E8AF-41DD-9374-87F1F2B00302}" type="parTrans" cxnId="{A5A1EF05-7827-4CEA-ABDE-26873AECCC6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BBE3567-C6F7-4BAB-9067-FDC8A32F0041}" type="sibTrans" cxnId="{A5A1EF05-7827-4CEA-ABDE-26873AECCC68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99AA82BB-5D7A-4078-8B23-18C254D0DC4B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ОСУЩЕСТВЛЕНИЕ БЮДЖЕТНОГО УЧЕТА</a:t>
          </a:r>
          <a:endParaRPr lang="ru-RU" sz="1200" b="1" i="0" dirty="0"/>
        </a:p>
      </dgm:t>
    </dgm:pt>
    <dgm:pt modelId="{66269EDA-3B26-44F0-9EAF-0EAB9C77E571}" type="parTrans" cxnId="{576E8FAF-673E-4EEE-A299-EFE205D953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E6B3773-E288-4ED6-8D2D-7A94A1E9116E}" type="sibTrans" cxnId="{576E8FAF-673E-4EEE-A299-EFE205D95367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D2A65F7-0EFD-427A-9350-4EE82EF8A3A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УТВЕРЖДЕНИЕ ОТЧЕТА ОБ ИСПОЛНЕНИИ БЮДЖЕТА ГОРОДА</a:t>
          </a:r>
          <a:endParaRPr lang="ru-RU" sz="1200" b="1" i="0" dirty="0"/>
        </a:p>
      </dgm:t>
    </dgm:pt>
    <dgm:pt modelId="{697F9671-3336-441A-86F1-2B39F8A830C4}" type="parTrans" cxnId="{9B40075E-B9C8-4BE1-9B72-6DF318F1311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B6EB8D1-E4C2-40F7-BAF0-BED45F5C904D}" type="sibTrans" cxnId="{9B40075E-B9C8-4BE1-9B72-6DF318F1311A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F3150F9-E42C-4C20-8C2E-D3A5F4293F3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200" b="1" i="0" dirty="0" smtClean="0"/>
            <a:t>ОРГАНИЗАЦИЯ И ОСУЩЕСТВЛЕНИЕ МУНИЦИПАЛЬНОГО ФИНАНСОВОГО КОНТРОЛЯ</a:t>
          </a:r>
          <a:endParaRPr lang="ru-RU" sz="1200" b="1" i="0" dirty="0"/>
        </a:p>
      </dgm:t>
    </dgm:pt>
    <dgm:pt modelId="{181EA984-4962-4DC5-8CDA-71251781BB72}" type="sibTrans" cxnId="{77D5992B-068F-41BE-893C-465B035676FF}">
      <dgm:prSet/>
      <dgm:spPr>
        <a:ln w="0">
          <a:solidFill>
            <a:schemeClr val="bg1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174457-6DCF-4007-82A9-E75531C9624E}" type="parTrans" cxnId="{77D5992B-068F-41BE-893C-465B035676F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C1B40A2-C95B-481E-9090-4B7BCF3B56CE}" type="pres">
      <dgm:prSet presAssocID="{8FBAAD1B-5BAC-4AC0-8BA9-6D0621EB87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1BD14-653F-47B3-BB46-667C8FB2497F}" type="pres">
      <dgm:prSet presAssocID="{443ECAFA-A6D7-41FF-AC7E-E0473AEE9907}" presName="node" presStyleLbl="node1" presStyleIdx="0" presStyleCnt="8" custScaleX="193603" custScaleY="225692" custRadScaleRad="88468" custRadScaleInc="-6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2586D-5C2A-47F2-8FBF-D647F1535402}" type="pres">
      <dgm:prSet presAssocID="{443ECAFA-A6D7-41FF-AC7E-E0473AEE9907}" presName="spNode" presStyleCnt="0"/>
      <dgm:spPr/>
      <dgm:t>
        <a:bodyPr/>
        <a:lstStyle/>
        <a:p>
          <a:endParaRPr lang="ru-RU"/>
        </a:p>
      </dgm:t>
    </dgm:pt>
    <dgm:pt modelId="{43434E4B-C4FB-4DAC-9533-71DBE9279538}" type="pres">
      <dgm:prSet presAssocID="{1F9A309A-9FC0-485D-BD9D-D3AA06914A86}" presName="sibTrans" presStyleLbl="sibTrans1D1" presStyleIdx="0" presStyleCnt="8"/>
      <dgm:spPr/>
      <dgm:t>
        <a:bodyPr/>
        <a:lstStyle/>
        <a:p>
          <a:endParaRPr lang="ru-RU"/>
        </a:p>
      </dgm:t>
    </dgm:pt>
    <dgm:pt modelId="{A54D8CAD-B47B-492A-A92F-69E42EBB0CBD}" type="pres">
      <dgm:prSet presAssocID="{724D7F1B-A1E0-49D7-BF3E-FEFCD1C743CE}" presName="node" presStyleLbl="node1" presStyleIdx="1" presStyleCnt="8" custScaleX="214485" custScaleY="196901" custRadScaleRad="136559" custRadScaleInc="5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E9F86-1024-42B7-8000-210EB09C538A}" type="pres">
      <dgm:prSet presAssocID="{724D7F1B-A1E0-49D7-BF3E-FEFCD1C743CE}" presName="spNode" presStyleCnt="0"/>
      <dgm:spPr/>
      <dgm:t>
        <a:bodyPr/>
        <a:lstStyle/>
        <a:p>
          <a:endParaRPr lang="ru-RU"/>
        </a:p>
      </dgm:t>
    </dgm:pt>
    <dgm:pt modelId="{F93ECD45-54D8-465B-A0C2-914295F3C5BD}" type="pres">
      <dgm:prSet presAssocID="{8BA3E322-4EFF-422F-8958-15FC13EBBE0A}" presName="sibTrans" presStyleLbl="sibTrans1D1" presStyleIdx="1" presStyleCnt="8"/>
      <dgm:spPr/>
      <dgm:t>
        <a:bodyPr/>
        <a:lstStyle/>
        <a:p>
          <a:endParaRPr lang="ru-RU"/>
        </a:p>
      </dgm:t>
    </dgm:pt>
    <dgm:pt modelId="{D76CEF15-AD37-4FF7-A9D9-F30101483B47}" type="pres">
      <dgm:prSet presAssocID="{3E04EBF9-6BCF-4C97-97CC-16053D8ADECA}" presName="node" presStyleLbl="node1" presStyleIdx="2" presStyleCnt="8" custScaleX="181727" custScaleY="196901" custRadScaleRad="122901" custRadScaleInc="-29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25730-0866-4745-85D0-1D1DCFBF2A18}" type="pres">
      <dgm:prSet presAssocID="{3E04EBF9-6BCF-4C97-97CC-16053D8ADECA}" presName="spNode" presStyleCnt="0"/>
      <dgm:spPr/>
      <dgm:t>
        <a:bodyPr/>
        <a:lstStyle/>
        <a:p>
          <a:endParaRPr lang="ru-RU"/>
        </a:p>
      </dgm:t>
    </dgm:pt>
    <dgm:pt modelId="{DA554C6D-A2BD-4B94-802C-6C55DB9F2BF8}" type="pres">
      <dgm:prSet presAssocID="{7D26771F-14FC-487C-BE39-6B56926D70D0}" presName="sibTrans" presStyleLbl="sibTrans1D1" presStyleIdx="2" presStyleCnt="8"/>
      <dgm:spPr/>
      <dgm:t>
        <a:bodyPr/>
        <a:lstStyle/>
        <a:p>
          <a:endParaRPr lang="ru-RU"/>
        </a:p>
      </dgm:t>
    </dgm:pt>
    <dgm:pt modelId="{644BD4D3-8D2A-489F-BC0B-191B4AEF9533}" type="pres">
      <dgm:prSet presAssocID="{AC3117F4-22F7-4278-9E67-6CE483EEA235}" presName="node" presStyleLbl="node1" presStyleIdx="3" presStyleCnt="8" custScaleX="198486" custScaleY="196901" custRadScaleRad="113866" custRadScaleInc="-77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3B005-4E2A-4348-9B77-486F2914FE10}" type="pres">
      <dgm:prSet presAssocID="{AC3117F4-22F7-4278-9E67-6CE483EEA235}" presName="spNode" presStyleCnt="0"/>
      <dgm:spPr/>
      <dgm:t>
        <a:bodyPr/>
        <a:lstStyle/>
        <a:p>
          <a:endParaRPr lang="ru-RU"/>
        </a:p>
      </dgm:t>
    </dgm:pt>
    <dgm:pt modelId="{2C814299-90FC-466A-8C27-58BBE7C3AD9B}" type="pres">
      <dgm:prSet presAssocID="{83D8F672-682C-4EEF-83C3-46A0F47A1E51}" presName="sibTrans" presStyleLbl="sibTrans1D1" presStyleIdx="3" presStyleCnt="8"/>
      <dgm:spPr/>
      <dgm:t>
        <a:bodyPr/>
        <a:lstStyle/>
        <a:p>
          <a:endParaRPr lang="ru-RU"/>
        </a:p>
      </dgm:t>
    </dgm:pt>
    <dgm:pt modelId="{03867FA4-A613-4921-92BD-CBD0DE5AF6C1}" type="pres">
      <dgm:prSet presAssocID="{582979A8-C384-483D-9063-70433550210F}" presName="node" presStyleLbl="node1" presStyleIdx="4" presStyleCnt="8" custScaleX="201276" custScaleY="171054" custRadScaleRad="86412" custRadScaleInc="43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3EB03-7087-4967-BA16-52B020590675}" type="pres">
      <dgm:prSet presAssocID="{582979A8-C384-483D-9063-70433550210F}" presName="spNode" presStyleCnt="0"/>
      <dgm:spPr/>
      <dgm:t>
        <a:bodyPr/>
        <a:lstStyle/>
        <a:p>
          <a:endParaRPr lang="ru-RU"/>
        </a:p>
      </dgm:t>
    </dgm:pt>
    <dgm:pt modelId="{191E1915-7B43-453A-9B3B-8BE365BAB7F0}" type="pres">
      <dgm:prSet presAssocID="{CBBE3567-C6F7-4BAB-9067-FDC8A32F0041}" presName="sibTrans" presStyleLbl="sibTrans1D1" presStyleIdx="4" presStyleCnt="8"/>
      <dgm:spPr/>
      <dgm:t>
        <a:bodyPr/>
        <a:lstStyle/>
        <a:p>
          <a:endParaRPr lang="ru-RU"/>
        </a:p>
      </dgm:t>
    </dgm:pt>
    <dgm:pt modelId="{529DDF86-EE24-4644-BF9F-F7994B1A08DB}" type="pres">
      <dgm:prSet presAssocID="{99AA82BB-5D7A-4078-8B23-18C254D0DC4B}" presName="node" presStyleLbl="node1" presStyleIdx="5" presStyleCnt="8" custScaleX="187804" custScaleY="196901" custRadScaleRad="128514" custRadScaleInc="114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D6908-0A8E-4F45-889A-67CE25D68E3E}" type="pres">
      <dgm:prSet presAssocID="{99AA82BB-5D7A-4078-8B23-18C254D0DC4B}" presName="spNode" presStyleCnt="0"/>
      <dgm:spPr/>
      <dgm:t>
        <a:bodyPr/>
        <a:lstStyle/>
        <a:p>
          <a:endParaRPr lang="ru-RU"/>
        </a:p>
      </dgm:t>
    </dgm:pt>
    <dgm:pt modelId="{B61698C4-7017-4D89-87F7-56075D701F9E}" type="pres">
      <dgm:prSet presAssocID="{CE6B3773-E288-4ED6-8D2D-7A94A1E9116E}" presName="sibTrans" presStyleLbl="sibTrans1D1" presStyleIdx="5" presStyleCnt="8"/>
      <dgm:spPr/>
      <dgm:t>
        <a:bodyPr/>
        <a:lstStyle/>
        <a:p>
          <a:endParaRPr lang="ru-RU"/>
        </a:p>
      </dgm:t>
    </dgm:pt>
    <dgm:pt modelId="{E20084B0-DED3-4DEB-8998-F77FEE57635D}" type="pres">
      <dgm:prSet presAssocID="{FD2A65F7-0EFD-427A-9350-4EE82EF8A3A3}" presName="node" presStyleLbl="node1" presStyleIdx="6" presStyleCnt="8" custScaleX="194087" custScaleY="196901" custRadScaleRad="140276" custRadScaleInc="24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E5A02-1953-4AC1-8DE5-B9171905FABE}" type="pres">
      <dgm:prSet presAssocID="{FD2A65F7-0EFD-427A-9350-4EE82EF8A3A3}" presName="spNode" presStyleCnt="0"/>
      <dgm:spPr/>
      <dgm:t>
        <a:bodyPr/>
        <a:lstStyle/>
        <a:p>
          <a:endParaRPr lang="ru-RU"/>
        </a:p>
      </dgm:t>
    </dgm:pt>
    <dgm:pt modelId="{37B34B6A-4DCE-4DE3-951A-2EF6B41DAEEC}" type="pres">
      <dgm:prSet presAssocID="{1B6EB8D1-E4C2-40F7-BAF0-BED45F5C904D}" presName="sibTrans" presStyleLbl="sibTrans1D1" presStyleIdx="6" presStyleCnt="8"/>
      <dgm:spPr/>
      <dgm:t>
        <a:bodyPr/>
        <a:lstStyle/>
        <a:p>
          <a:endParaRPr lang="ru-RU"/>
        </a:p>
      </dgm:t>
    </dgm:pt>
    <dgm:pt modelId="{26BC9EC0-F33D-4C53-893E-E607BC23B588}" type="pres">
      <dgm:prSet presAssocID="{2F3150F9-E42C-4C20-8C2E-D3A5F4293F34}" presName="node" presStyleLbl="node1" presStyleIdx="7" presStyleCnt="8" custScaleX="206096" custScaleY="196733" custRadScaleRad="136912" custRadScaleInc="-5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36583-BB7F-476C-A980-E0851D9947DB}" type="pres">
      <dgm:prSet presAssocID="{2F3150F9-E42C-4C20-8C2E-D3A5F4293F34}" presName="spNode" presStyleCnt="0"/>
      <dgm:spPr/>
      <dgm:t>
        <a:bodyPr/>
        <a:lstStyle/>
        <a:p>
          <a:endParaRPr lang="ru-RU"/>
        </a:p>
      </dgm:t>
    </dgm:pt>
    <dgm:pt modelId="{6B2E63ED-B4B9-4312-8B34-C6298E61E31E}" type="pres">
      <dgm:prSet presAssocID="{181EA984-4962-4DC5-8CDA-71251781BB72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25ED0419-4588-4888-A2D0-DB554DB40FF7}" type="presOf" srcId="{8BA3E322-4EFF-422F-8958-15FC13EBBE0A}" destId="{F93ECD45-54D8-465B-A0C2-914295F3C5BD}" srcOrd="0" destOrd="0" presId="urn:microsoft.com/office/officeart/2005/8/layout/cycle5"/>
    <dgm:cxn modelId="{5DAF25E9-7319-4EEE-A341-7578583A6493}" type="presOf" srcId="{582979A8-C384-483D-9063-70433550210F}" destId="{03867FA4-A613-4921-92BD-CBD0DE5AF6C1}" srcOrd="0" destOrd="0" presId="urn:microsoft.com/office/officeart/2005/8/layout/cycle5"/>
    <dgm:cxn modelId="{3FC22665-63D9-484D-AF19-34C633E78123}" srcId="{8FBAAD1B-5BAC-4AC0-8BA9-6D0621EB872A}" destId="{443ECAFA-A6D7-41FF-AC7E-E0473AEE9907}" srcOrd="0" destOrd="0" parTransId="{80443694-B682-45A2-95DE-FF3E15237DEA}" sibTransId="{1F9A309A-9FC0-485D-BD9D-D3AA06914A86}"/>
    <dgm:cxn modelId="{E19D189B-BFC5-4E50-B9BE-537F266430EC}" type="presOf" srcId="{443ECAFA-A6D7-41FF-AC7E-E0473AEE9907}" destId="{18E1BD14-653F-47B3-BB46-667C8FB2497F}" srcOrd="0" destOrd="0" presId="urn:microsoft.com/office/officeart/2005/8/layout/cycle5"/>
    <dgm:cxn modelId="{CD272DC9-BC6E-4CF1-A904-18E9116AED68}" type="presOf" srcId="{1F9A309A-9FC0-485D-BD9D-D3AA06914A86}" destId="{43434E4B-C4FB-4DAC-9533-71DBE9279538}" srcOrd="0" destOrd="0" presId="urn:microsoft.com/office/officeart/2005/8/layout/cycle5"/>
    <dgm:cxn modelId="{12120535-E449-41BD-9AA7-92B46DF9AB53}" type="presOf" srcId="{8FBAAD1B-5BAC-4AC0-8BA9-6D0621EB872A}" destId="{5C1B40A2-C95B-481E-9090-4B7BCF3B56CE}" srcOrd="0" destOrd="0" presId="urn:microsoft.com/office/officeart/2005/8/layout/cycle5"/>
    <dgm:cxn modelId="{C6D80566-280A-4B26-90E3-23B6B5ED6EB5}" type="presOf" srcId="{724D7F1B-A1E0-49D7-BF3E-FEFCD1C743CE}" destId="{A54D8CAD-B47B-492A-A92F-69E42EBB0CBD}" srcOrd="0" destOrd="0" presId="urn:microsoft.com/office/officeart/2005/8/layout/cycle5"/>
    <dgm:cxn modelId="{D3AD2A5B-5727-4945-A729-53BF15C2BA31}" type="presOf" srcId="{181EA984-4962-4DC5-8CDA-71251781BB72}" destId="{6B2E63ED-B4B9-4312-8B34-C6298E61E31E}" srcOrd="0" destOrd="0" presId="urn:microsoft.com/office/officeart/2005/8/layout/cycle5"/>
    <dgm:cxn modelId="{A5A1EF05-7827-4CEA-ABDE-26873AECCC68}" srcId="{8FBAAD1B-5BAC-4AC0-8BA9-6D0621EB872A}" destId="{582979A8-C384-483D-9063-70433550210F}" srcOrd="4" destOrd="0" parTransId="{27AB9AEC-E8AF-41DD-9374-87F1F2B00302}" sibTransId="{CBBE3567-C6F7-4BAB-9067-FDC8A32F0041}"/>
    <dgm:cxn modelId="{EB02B10B-C7DF-4C93-973D-78E12C579033}" srcId="{8FBAAD1B-5BAC-4AC0-8BA9-6D0621EB872A}" destId="{3E04EBF9-6BCF-4C97-97CC-16053D8ADECA}" srcOrd="2" destOrd="0" parTransId="{300F097E-CD7D-4D51-A520-F17C4F00BCF8}" sibTransId="{7D26771F-14FC-487C-BE39-6B56926D70D0}"/>
    <dgm:cxn modelId="{E111322D-856F-437C-A411-C4CCFA1FF761}" type="presOf" srcId="{CE6B3773-E288-4ED6-8D2D-7A94A1E9116E}" destId="{B61698C4-7017-4D89-87F7-56075D701F9E}" srcOrd="0" destOrd="0" presId="urn:microsoft.com/office/officeart/2005/8/layout/cycle5"/>
    <dgm:cxn modelId="{77D5992B-068F-41BE-893C-465B035676FF}" srcId="{8FBAAD1B-5BAC-4AC0-8BA9-6D0621EB872A}" destId="{2F3150F9-E42C-4C20-8C2E-D3A5F4293F34}" srcOrd="7" destOrd="0" parTransId="{02174457-6DCF-4007-82A9-E75531C9624E}" sibTransId="{181EA984-4962-4DC5-8CDA-71251781BB72}"/>
    <dgm:cxn modelId="{641E4C6B-E4EE-486C-98D0-E4B3BE748CCC}" type="presOf" srcId="{2F3150F9-E42C-4C20-8C2E-D3A5F4293F34}" destId="{26BC9EC0-F33D-4C53-893E-E607BC23B588}" srcOrd="0" destOrd="0" presId="urn:microsoft.com/office/officeart/2005/8/layout/cycle5"/>
    <dgm:cxn modelId="{C16E183F-86F1-40AF-86FC-5B1A3D07AE8F}" type="presOf" srcId="{AC3117F4-22F7-4278-9E67-6CE483EEA235}" destId="{644BD4D3-8D2A-489F-BC0B-191B4AEF9533}" srcOrd="0" destOrd="0" presId="urn:microsoft.com/office/officeart/2005/8/layout/cycle5"/>
    <dgm:cxn modelId="{DDD75B91-C538-42BF-A512-A50D753B7E93}" type="presOf" srcId="{3E04EBF9-6BCF-4C97-97CC-16053D8ADECA}" destId="{D76CEF15-AD37-4FF7-A9D9-F30101483B47}" srcOrd="0" destOrd="0" presId="urn:microsoft.com/office/officeart/2005/8/layout/cycle5"/>
    <dgm:cxn modelId="{576E8FAF-673E-4EEE-A299-EFE205D95367}" srcId="{8FBAAD1B-5BAC-4AC0-8BA9-6D0621EB872A}" destId="{99AA82BB-5D7A-4078-8B23-18C254D0DC4B}" srcOrd="5" destOrd="0" parTransId="{66269EDA-3B26-44F0-9EAF-0EAB9C77E571}" sibTransId="{CE6B3773-E288-4ED6-8D2D-7A94A1E9116E}"/>
    <dgm:cxn modelId="{315C77C9-F8EE-4B9A-BE01-9D69296CD22E}" type="presOf" srcId="{99AA82BB-5D7A-4078-8B23-18C254D0DC4B}" destId="{529DDF86-EE24-4644-BF9F-F7994B1A08DB}" srcOrd="0" destOrd="0" presId="urn:microsoft.com/office/officeart/2005/8/layout/cycle5"/>
    <dgm:cxn modelId="{2E57D5B6-4F4E-4026-A45D-D986EC2A2817}" type="presOf" srcId="{CBBE3567-C6F7-4BAB-9067-FDC8A32F0041}" destId="{191E1915-7B43-453A-9B3B-8BE365BAB7F0}" srcOrd="0" destOrd="0" presId="urn:microsoft.com/office/officeart/2005/8/layout/cycle5"/>
    <dgm:cxn modelId="{56B4D61A-9A37-4512-94F3-E427B0977017}" srcId="{8FBAAD1B-5BAC-4AC0-8BA9-6D0621EB872A}" destId="{AC3117F4-22F7-4278-9E67-6CE483EEA235}" srcOrd="3" destOrd="0" parTransId="{FFECE32E-61FB-48FC-B2EB-498B71F1D7E8}" sibTransId="{83D8F672-682C-4EEF-83C3-46A0F47A1E51}"/>
    <dgm:cxn modelId="{B28564E6-8186-4D0E-AF48-063A22FAF62A}" type="presOf" srcId="{7D26771F-14FC-487C-BE39-6B56926D70D0}" destId="{DA554C6D-A2BD-4B94-802C-6C55DB9F2BF8}" srcOrd="0" destOrd="0" presId="urn:microsoft.com/office/officeart/2005/8/layout/cycle5"/>
    <dgm:cxn modelId="{C6A0782F-1121-413E-BFF4-9C91A43198B6}" srcId="{8FBAAD1B-5BAC-4AC0-8BA9-6D0621EB872A}" destId="{724D7F1B-A1E0-49D7-BF3E-FEFCD1C743CE}" srcOrd="1" destOrd="0" parTransId="{8421A8F1-BAEA-4CEE-B30C-84C25247883B}" sibTransId="{8BA3E322-4EFF-422F-8958-15FC13EBBE0A}"/>
    <dgm:cxn modelId="{9B40075E-B9C8-4BE1-9B72-6DF318F1311A}" srcId="{8FBAAD1B-5BAC-4AC0-8BA9-6D0621EB872A}" destId="{FD2A65F7-0EFD-427A-9350-4EE82EF8A3A3}" srcOrd="6" destOrd="0" parTransId="{697F9671-3336-441A-86F1-2B39F8A830C4}" sibTransId="{1B6EB8D1-E4C2-40F7-BAF0-BED45F5C904D}"/>
    <dgm:cxn modelId="{9926FC32-E32E-425D-86B2-DF989E5281BC}" type="presOf" srcId="{1B6EB8D1-E4C2-40F7-BAF0-BED45F5C904D}" destId="{37B34B6A-4DCE-4DE3-951A-2EF6B41DAEEC}" srcOrd="0" destOrd="0" presId="urn:microsoft.com/office/officeart/2005/8/layout/cycle5"/>
    <dgm:cxn modelId="{63099BC7-240B-4354-A97E-58F7F9613982}" type="presOf" srcId="{FD2A65F7-0EFD-427A-9350-4EE82EF8A3A3}" destId="{E20084B0-DED3-4DEB-8998-F77FEE57635D}" srcOrd="0" destOrd="0" presId="urn:microsoft.com/office/officeart/2005/8/layout/cycle5"/>
    <dgm:cxn modelId="{728CE50F-7C26-4686-AB11-70E0E4377998}" type="presOf" srcId="{83D8F672-682C-4EEF-83C3-46A0F47A1E51}" destId="{2C814299-90FC-466A-8C27-58BBE7C3AD9B}" srcOrd="0" destOrd="0" presId="urn:microsoft.com/office/officeart/2005/8/layout/cycle5"/>
    <dgm:cxn modelId="{B65039F3-C062-449A-94D9-8213C69291DC}" type="presParOf" srcId="{5C1B40A2-C95B-481E-9090-4B7BCF3B56CE}" destId="{18E1BD14-653F-47B3-BB46-667C8FB2497F}" srcOrd="0" destOrd="0" presId="urn:microsoft.com/office/officeart/2005/8/layout/cycle5"/>
    <dgm:cxn modelId="{66BC0F63-0B77-4028-A2FB-136B88E58B34}" type="presParOf" srcId="{5C1B40A2-C95B-481E-9090-4B7BCF3B56CE}" destId="{63F2586D-5C2A-47F2-8FBF-D647F1535402}" srcOrd="1" destOrd="0" presId="urn:microsoft.com/office/officeart/2005/8/layout/cycle5"/>
    <dgm:cxn modelId="{A1EFECA3-0D72-48FF-B7EA-8AABAD9C0CF7}" type="presParOf" srcId="{5C1B40A2-C95B-481E-9090-4B7BCF3B56CE}" destId="{43434E4B-C4FB-4DAC-9533-71DBE9279538}" srcOrd="2" destOrd="0" presId="urn:microsoft.com/office/officeart/2005/8/layout/cycle5"/>
    <dgm:cxn modelId="{EA7731E9-1B34-4E6C-A3A0-7678BEE92338}" type="presParOf" srcId="{5C1B40A2-C95B-481E-9090-4B7BCF3B56CE}" destId="{A54D8CAD-B47B-492A-A92F-69E42EBB0CBD}" srcOrd="3" destOrd="0" presId="urn:microsoft.com/office/officeart/2005/8/layout/cycle5"/>
    <dgm:cxn modelId="{8986462F-8E78-484E-8074-37C8FBE92739}" type="presParOf" srcId="{5C1B40A2-C95B-481E-9090-4B7BCF3B56CE}" destId="{C1BE9F86-1024-42B7-8000-210EB09C538A}" srcOrd="4" destOrd="0" presId="urn:microsoft.com/office/officeart/2005/8/layout/cycle5"/>
    <dgm:cxn modelId="{EF0D546F-A636-459B-B2C8-9A16E37D2500}" type="presParOf" srcId="{5C1B40A2-C95B-481E-9090-4B7BCF3B56CE}" destId="{F93ECD45-54D8-465B-A0C2-914295F3C5BD}" srcOrd="5" destOrd="0" presId="urn:microsoft.com/office/officeart/2005/8/layout/cycle5"/>
    <dgm:cxn modelId="{03082D4E-DF63-40BE-91AF-243B018A8B37}" type="presParOf" srcId="{5C1B40A2-C95B-481E-9090-4B7BCF3B56CE}" destId="{D76CEF15-AD37-4FF7-A9D9-F30101483B47}" srcOrd="6" destOrd="0" presId="urn:microsoft.com/office/officeart/2005/8/layout/cycle5"/>
    <dgm:cxn modelId="{F327D62D-4FE5-4635-8F2C-06C2D287B5BE}" type="presParOf" srcId="{5C1B40A2-C95B-481E-9090-4B7BCF3B56CE}" destId="{89825730-0866-4745-85D0-1D1DCFBF2A18}" srcOrd="7" destOrd="0" presId="urn:microsoft.com/office/officeart/2005/8/layout/cycle5"/>
    <dgm:cxn modelId="{70B56443-D686-4FD6-BA3E-8231FFBC2086}" type="presParOf" srcId="{5C1B40A2-C95B-481E-9090-4B7BCF3B56CE}" destId="{DA554C6D-A2BD-4B94-802C-6C55DB9F2BF8}" srcOrd="8" destOrd="0" presId="urn:microsoft.com/office/officeart/2005/8/layout/cycle5"/>
    <dgm:cxn modelId="{0424B075-7738-495B-8339-DFE9CF8908BC}" type="presParOf" srcId="{5C1B40A2-C95B-481E-9090-4B7BCF3B56CE}" destId="{644BD4D3-8D2A-489F-BC0B-191B4AEF9533}" srcOrd="9" destOrd="0" presId="urn:microsoft.com/office/officeart/2005/8/layout/cycle5"/>
    <dgm:cxn modelId="{BF19459F-A26E-4E1A-8350-A73932EC1433}" type="presParOf" srcId="{5C1B40A2-C95B-481E-9090-4B7BCF3B56CE}" destId="{DAC3B005-4E2A-4348-9B77-486F2914FE10}" srcOrd="10" destOrd="0" presId="urn:microsoft.com/office/officeart/2005/8/layout/cycle5"/>
    <dgm:cxn modelId="{595E61FB-D5D6-4BFC-B6D0-1BB3E1695A05}" type="presParOf" srcId="{5C1B40A2-C95B-481E-9090-4B7BCF3B56CE}" destId="{2C814299-90FC-466A-8C27-58BBE7C3AD9B}" srcOrd="11" destOrd="0" presId="urn:microsoft.com/office/officeart/2005/8/layout/cycle5"/>
    <dgm:cxn modelId="{BEC28308-09BA-4A3E-AB1C-177B6804C50A}" type="presParOf" srcId="{5C1B40A2-C95B-481E-9090-4B7BCF3B56CE}" destId="{03867FA4-A613-4921-92BD-CBD0DE5AF6C1}" srcOrd="12" destOrd="0" presId="urn:microsoft.com/office/officeart/2005/8/layout/cycle5"/>
    <dgm:cxn modelId="{CA734D97-9E7E-4D5E-9B43-BFAB02E63195}" type="presParOf" srcId="{5C1B40A2-C95B-481E-9090-4B7BCF3B56CE}" destId="{A543EB03-7087-4967-BA16-52B020590675}" srcOrd="13" destOrd="0" presId="urn:microsoft.com/office/officeart/2005/8/layout/cycle5"/>
    <dgm:cxn modelId="{8D8EDB33-B271-4A77-93F7-C4085E0D4CA0}" type="presParOf" srcId="{5C1B40A2-C95B-481E-9090-4B7BCF3B56CE}" destId="{191E1915-7B43-453A-9B3B-8BE365BAB7F0}" srcOrd="14" destOrd="0" presId="urn:microsoft.com/office/officeart/2005/8/layout/cycle5"/>
    <dgm:cxn modelId="{B10C5F8A-5AB6-45DF-BAE5-7830C95C0086}" type="presParOf" srcId="{5C1B40A2-C95B-481E-9090-4B7BCF3B56CE}" destId="{529DDF86-EE24-4644-BF9F-F7994B1A08DB}" srcOrd="15" destOrd="0" presId="urn:microsoft.com/office/officeart/2005/8/layout/cycle5"/>
    <dgm:cxn modelId="{A8C7E5A1-7895-43C0-9496-7DCF42C93112}" type="presParOf" srcId="{5C1B40A2-C95B-481E-9090-4B7BCF3B56CE}" destId="{273D6908-0A8E-4F45-889A-67CE25D68E3E}" srcOrd="16" destOrd="0" presId="urn:microsoft.com/office/officeart/2005/8/layout/cycle5"/>
    <dgm:cxn modelId="{2F7FA2A7-7268-4F79-86DC-DCACDB39F3E0}" type="presParOf" srcId="{5C1B40A2-C95B-481E-9090-4B7BCF3B56CE}" destId="{B61698C4-7017-4D89-87F7-56075D701F9E}" srcOrd="17" destOrd="0" presId="urn:microsoft.com/office/officeart/2005/8/layout/cycle5"/>
    <dgm:cxn modelId="{F4D65419-40C6-4841-BAEF-BCDD8FFF14BF}" type="presParOf" srcId="{5C1B40A2-C95B-481E-9090-4B7BCF3B56CE}" destId="{E20084B0-DED3-4DEB-8998-F77FEE57635D}" srcOrd="18" destOrd="0" presId="urn:microsoft.com/office/officeart/2005/8/layout/cycle5"/>
    <dgm:cxn modelId="{5617AD4C-3C9A-41E2-B9D8-608A79CDD309}" type="presParOf" srcId="{5C1B40A2-C95B-481E-9090-4B7BCF3B56CE}" destId="{284E5A02-1953-4AC1-8DE5-B9171905FABE}" srcOrd="19" destOrd="0" presId="urn:microsoft.com/office/officeart/2005/8/layout/cycle5"/>
    <dgm:cxn modelId="{669000F0-67AF-4965-B5B0-282C5FB21FBE}" type="presParOf" srcId="{5C1B40A2-C95B-481E-9090-4B7BCF3B56CE}" destId="{37B34B6A-4DCE-4DE3-951A-2EF6B41DAEEC}" srcOrd="20" destOrd="0" presId="urn:microsoft.com/office/officeart/2005/8/layout/cycle5"/>
    <dgm:cxn modelId="{E2F41933-676B-4087-8917-BAE42116E331}" type="presParOf" srcId="{5C1B40A2-C95B-481E-9090-4B7BCF3B56CE}" destId="{26BC9EC0-F33D-4C53-893E-E607BC23B588}" srcOrd="21" destOrd="0" presId="urn:microsoft.com/office/officeart/2005/8/layout/cycle5"/>
    <dgm:cxn modelId="{8DC21E77-954E-48BE-93CC-F5F4A5C4A8CB}" type="presParOf" srcId="{5C1B40A2-C95B-481E-9090-4B7BCF3B56CE}" destId="{AAF36583-BB7F-476C-A980-E0851D9947DB}" srcOrd="22" destOrd="0" presId="urn:microsoft.com/office/officeart/2005/8/layout/cycle5"/>
    <dgm:cxn modelId="{295AB02F-897A-4656-AC7E-A3C376CB1112}" type="presParOf" srcId="{5C1B40A2-C95B-481E-9090-4B7BCF3B56CE}" destId="{6B2E63ED-B4B9-4312-8B34-C6298E61E31E}" srcOrd="23" destOrd="0" presId="urn:microsoft.com/office/officeart/2005/8/layout/cycle5"/>
  </dgm:cxnLst>
  <dgm:bg>
    <a:noFill/>
  </dgm:bg>
  <dgm:whole>
    <a:ln w="31750">
      <a:prstDash val="sysDot"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BA3D46-9367-48F9-8A73-9B1E70E22609}" type="doc">
      <dgm:prSet loTypeId="urn:microsoft.com/office/officeart/2005/8/layout/process2" loCatId="process" qsTypeId="urn:microsoft.com/office/officeart/2005/8/quickstyle/3d1" qsCatId="3D" csTypeId="urn:microsoft.com/office/officeart/2005/8/colors/colorful3" csCatId="colorful" phldr="1"/>
      <dgm:spPr/>
    </dgm:pt>
    <dgm:pt modelId="{9264C8D3-FF88-4F44-8CD5-65BF86E37697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Помогает формировать доходную часть бюджета (налог на доходы физических лиц, земельный налог)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A566EB3-24E3-4475-BE59-0119EAF4A623}" type="parTrans" cxnId="{34C1C798-39AC-4158-9551-730BC7725383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E734A16-C293-4748-8517-0A9EA181CCAB}" type="sibTrans" cxnId="{34C1C798-39AC-4158-9551-730BC772538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FD8A143-B7AB-454B-9B1F-A84AC45C10A7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3F93330A-7F3A-484F-ABB7-C28FCD2FA831}" type="parTrans" cxnId="{11CF050E-2081-4148-AE17-8E1BA90EEB8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15CC1F5-6249-4E92-A9B6-9668F50D1F63}" type="sibTrans" cxnId="{11CF050E-2081-4148-AE17-8E1BA90EEB8F}">
      <dgm:prSet custT="1"/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B1509B8-0522-4DEA-AE49-07F59ADD9E7E}">
      <dgm:prSet phldrT="[Текст]" custT="1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Получает социальные гарантии – расходная часть бюджета (образование, культура, физическая культура и спорт, социальные выплаты и др.)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443A813-0A8E-4A6C-B973-7018DD130B25}" type="parTrans" cxnId="{E19445E2-79CB-4232-9D39-A0BCAB92084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D55BB6B0-2557-444C-8E07-D6FCC2D7726B}" type="sibTrans" cxnId="{E19445E2-79CB-4232-9D39-A0BCAB92084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E9D8259D-6FD4-4641-93C5-306C6905A890}" type="pres">
      <dgm:prSet presAssocID="{11BA3D46-9367-48F9-8A73-9B1E70E22609}" presName="linearFlow" presStyleCnt="0">
        <dgm:presLayoutVars>
          <dgm:resizeHandles val="exact"/>
        </dgm:presLayoutVars>
      </dgm:prSet>
      <dgm:spPr/>
    </dgm:pt>
    <dgm:pt modelId="{296EA484-5669-4013-85EB-DA3C299C36A9}" type="pres">
      <dgm:prSet presAssocID="{9264C8D3-FF88-4F44-8CD5-65BF86E37697}" presName="node" presStyleLbl="node1" presStyleIdx="0" presStyleCnt="3" custScaleX="107093" custScaleY="64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BCF26-80B2-4903-ABF9-72785541179D}" type="pres">
      <dgm:prSet presAssocID="{0E734A16-C293-4748-8517-0A9EA181CCAB}" presName="sibTrans" presStyleLbl="sibTrans2D1" presStyleIdx="0" presStyleCnt="2" custScaleY="567901"/>
      <dgm:spPr/>
      <dgm:t>
        <a:bodyPr/>
        <a:lstStyle/>
        <a:p>
          <a:endParaRPr lang="ru-RU"/>
        </a:p>
      </dgm:t>
    </dgm:pt>
    <dgm:pt modelId="{1184689C-7E49-442C-ABFD-11FDB0F64E61}" type="pres">
      <dgm:prSet presAssocID="{0E734A16-C293-4748-8517-0A9EA181CCA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200D8D2-3854-4D25-BF56-60B5B8D7FAFF}" type="pres">
      <dgm:prSet presAssocID="{7FD8A143-B7AB-454B-9B1F-A84AC45C10A7}" presName="node" presStyleLbl="node1" presStyleIdx="1" presStyleCnt="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5650287-F1CB-4840-B39A-F3D26DDAEFE4}" type="pres">
      <dgm:prSet presAssocID="{A15CC1F5-6249-4E92-A9B6-9668F50D1F63}" presName="sibTrans" presStyleLbl="sibTrans2D1" presStyleIdx="1" presStyleCnt="2" custScaleY="580247"/>
      <dgm:spPr/>
      <dgm:t>
        <a:bodyPr/>
        <a:lstStyle/>
        <a:p>
          <a:endParaRPr lang="ru-RU"/>
        </a:p>
      </dgm:t>
    </dgm:pt>
    <dgm:pt modelId="{A09464EA-902C-46D5-B88A-1386DB67FEEB}" type="pres">
      <dgm:prSet presAssocID="{A15CC1F5-6249-4E92-A9B6-9668F50D1F63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8840CDC-23DD-43C5-A607-58D8C1DE46CB}" type="pres">
      <dgm:prSet presAssocID="{6B1509B8-0522-4DEA-AE49-07F59ADD9E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69BCA-31EF-41EA-8B5C-E584A2F23BF0}" type="presOf" srcId="{0E734A16-C293-4748-8517-0A9EA181CCAB}" destId="{1184689C-7E49-442C-ABFD-11FDB0F64E61}" srcOrd="1" destOrd="0" presId="urn:microsoft.com/office/officeart/2005/8/layout/process2"/>
    <dgm:cxn modelId="{11CF050E-2081-4148-AE17-8E1BA90EEB8F}" srcId="{11BA3D46-9367-48F9-8A73-9B1E70E22609}" destId="{7FD8A143-B7AB-454B-9B1F-A84AC45C10A7}" srcOrd="1" destOrd="0" parTransId="{3F93330A-7F3A-484F-ABB7-C28FCD2FA831}" sibTransId="{A15CC1F5-6249-4E92-A9B6-9668F50D1F63}"/>
    <dgm:cxn modelId="{CD786A0A-2E54-4802-85A8-10B7DA448017}" type="presOf" srcId="{A15CC1F5-6249-4E92-A9B6-9668F50D1F63}" destId="{A09464EA-902C-46D5-B88A-1386DB67FEEB}" srcOrd="1" destOrd="0" presId="urn:microsoft.com/office/officeart/2005/8/layout/process2"/>
    <dgm:cxn modelId="{B64BBA27-EC71-445C-B265-94E0A45DFCD4}" type="presOf" srcId="{0E734A16-C293-4748-8517-0A9EA181CCAB}" destId="{BC2BCF26-80B2-4903-ABF9-72785541179D}" srcOrd="0" destOrd="0" presId="urn:microsoft.com/office/officeart/2005/8/layout/process2"/>
    <dgm:cxn modelId="{34C1C798-39AC-4158-9551-730BC7725383}" srcId="{11BA3D46-9367-48F9-8A73-9B1E70E22609}" destId="{9264C8D3-FF88-4F44-8CD5-65BF86E37697}" srcOrd="0" destOrd="0" parTransId="{3A566EB3-24E3-4475-BE59-0119EAF4A623}" sibTransId="{0E734A16-C293-4748-8517-0A9EA181CCAB}"/>
    <dgm:cxn modelId="{3A8464D0-6CB0-4941-93D0-103D323E73A3}" type="presOf" srcId="{6B1509B8-0522-4DEA-AE49-07F59ADD9E7E}" destId="{E8840CDC-23DD-43C5-A607-58D8C1DE46CB}" srcOrd="0" destOrd="0" presId="urn:microsoft.com/office/officeart/2005/8/layout/process2"/>
    <dgm:cxn modelId="{DED107AA-EB5D-449F-8048-E73026D1A290}" type="presOf" srcId="{7FD8A143-B7AB-454B-9B1F-A84AC45C10A7}" destId="{6200D8D2-3854-4D25-BF56-60B5B8D7FAFF}" srcOrd="0" destOrd="0" presId="urn:microsoft.com/office/officeart/2005/8/layout/process2"/>
    <dgm:cxn modelId="{B986062F-4AE8-41FD-86A9-9FC2B12FAE4B}" type="presOf" srcId="{A15CC1F5-6249-4E92-A9B6-9668F50D1F63}" destId="{55650287-F1CB-4840-B39A-F3D26DDAEFE4}" srcOrd="0" destOrd="0" presId="urn:microsoft.com/office/officeart/2005/8/layout/process2"/>
    <dgm:cxn modelId="{D74E5572-EA69-47C0-B42E-3CD186AD997E}" type="presOf" srcId="{11BA3D46-9367-48F9-8A73-9B1E70E22609}" destId="{E9D8259D-6FD4-4641-93C5-306C6905A890}" srcOrd="0" destOrd="0" presId="urn:microsoft.com/office/officeart/2005/8/layout/process2"/>
    <dgm:cxn modelId="{E19445E2-79CB-4232-9D39-A0BCAB92084D}" srcId="{11BA3D46-9367-48F9-8A73-9B1E70E22609}" destId="{6B1509B8-0522-4DEA-AE49-07F59ADD9E7E}" srcOrd="2" destOrd="0" parTransId="{0443A813-0A8E-4A6C-B973-7018DD130B25}" sibTransId="{D55BB6B0-2557-444C-8E07-D6FCC2D7726B}"/>
    <dgm:cxn modelId="{2D15403B-136F-4498-9192-FF9F23FD5C74}" type="presOf" srcId="{9264C8D3-FF88-4F44-8CD5-65BF86E37697}" destId="{296EA484-5669-4013-85EB-DA3C299C36A9}" srcOrd="0" destOrd="0" presId="urn:microsoft.com/office/officeart/2005/8/layout/process2"/>
    <dgm:cxn modelId="{E6192A16-853A-4A6A-B416-C54A8B497B02}" type="presParOf" srcId="{E9D8259D-6FD4-4641-93C5-306C6905A890}" destId="{296EA484-5669-4013-85EB-DA3C299C36A9}" srcOrd="0" destOrd="0" presId="urn:microsoft.com/office/officeart/2005/8/layout/process2"/>
    <dgm:cxn modelId="{367F1CF3-47BC-4AB1-955A-9C6A6CF2809E}" type="presParOf" srcId="{E9D8259D-6FD4-4641-93C5-306C6905A890}" destId="{BC2BCF26-80B2-4903-ABF9-72785541179D}" srcOrd="1" destOrd="0" presId="urn:microsoft.com/office/officeart/2005/8/layout/process2"/>
    <dgm:cxn modelId="{A658B99D-FA15-408A-9205-D63B0C481D5B}" type="presParOf" srcId="{BC2BCF26-80B2-4903-ABF9-72785541179D}" destId="{1184689C-7E49-442C-ABFD-11FDB0F64E61}" srcOrd="0" destOrd="0" presId="urn:microsoft.com/office/officeart/2005/8/layout/process2"/>
    <dgm:cxn modelId="{246AF6B6-05CB-4D5C-9DE9-F36112A04ACF}" type="presParOf" srcId="{E9D8259D-6FD4-4641-93C5-306C6905A890}" destId="{6200D8D2-3854-4D25-BF56-60B5B8D7FAFF}" srcOrd="2" destOrd="0" presId="urn:microsoft.com/office/officeart/2005/8/layout/process2"/>
    <dgm:cxn modelId="{425A96C3-A8E2-49BE-9191-33B5AE0ABE8F}" type="presParOf" srcId="{E9D8259D-6FD4-4641-93C5-306C6905A890}" destId="{55650287-F1CB-4840-B39A-F3D26DDAEFE4}" srcOrd="3" destOrd="0" presId="urn:microsoft.com/office/officeart/2005/8/layout/process2"/>
    <dgm:cxn modelId="{6130BEF5-37F6-4B6F-AE83-756CA7954300}" type="presParOf" srcId="{55650287-F1CB-4840-B39A-F3D26DDAEFE4}" destId="{A09464EA-902C-46D5-B88A-1386DB67FEEB}" srcOrd="0" destOrd="0" presId="urn:microsoft.com/office/officeart/2005/8/layout/process2"/>
    <dgm:cxn modelId="{42117425-E2F5-4712-9206-312F309EA3CE}" type="presParOf" srcId="{E9D8259D-6FD4-4641-93C5-306C6905A890}" destId="{E8840CDC-23DD-43C5-A607-58D8C1DE46C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CE8F6-22E5-4C03-8D6A-A34EFF11757C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6FF535-3FDC-49CA-941D-7A128E81E8F0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DBA2D2-8F55-4FF4-9659-D871766F329A}">
      <dgm:prSet phldrT="[Текст]"/>
      <dgm:spPr/>
      <dgm:t>
        <a:bodyPr/>
        <a:lstStyle/>
        <a:p>
          <a:r>
            <a: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2022 год</a:t>
          </a:r>
          <a:endParaRPr lang="ru-RU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EFBC2B8-147F-4DF7-A186-98E4CD316125}" type="parTrans" cxnId="{400A3454-39F4-4A0F-B180-432A7AA5AB50}">
      <dgm:prSet/>
      <dgm:spPr/>
      <dgm:t>
        <a:bodyPr/>
        <a:lstStyle/>
        <a:p>
          <a:endParaRPr lang="ru-RU"/>
        </a:p>
      </dgm:t>
    </dgm:pt>
    <dgm:pt modelId="{5DFBF5C2-6E1B-4697-AB75-45A709E4F92F}" type="sibTrans" cxnId="{400A3454-39F4-4A0F-B180-432A7AA5AB50}">
      <dgm:prSet/>
      <dgm:spPr/>
      <dgm:t>
        <a:bodyPr/>
        <a:lstStyle/>
        <a:p>
          <a:endParaRPr lang="ru-RU"/>
        </a:p>
      </dgm:t>
    </dgm:pt>
    <dgm:pt modelId="{751CDA26-E2BD-4013-B95F-F7C0484952FB}">
      <dgm:prSet phldrT="[Текст]"/>
      <dgm:spPr/>
      <dgm:t>
        <a:bodyPr/>
        <a:lstStyle/>
        <a:p>
          <a:r>
            <a:rPr lang="ru-RU" b="1" i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2023 год</a:t>
          </a:r>
          <a:endParaRPr lang="ru-RU" b="1" i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D7E91A-31F6-4BFE-AAF3-D4696B7AC646}" type="parTrans" cxnId="{C360C805-CBB0-4EC9-B57B-28E5AF38577E}">
      <dgm:prSet/>
      <dgm:spPr/>
      <dgm:t>
        <a:bodyPr/>
        <a:lstStyle/>
        <a:p>
          <a:endParaRPr lang="ru-RU"/>
        </a:p>
      </dgm:t>
    </dgm:pt>
    <dgm:pt modelId="{5126259D-6499-4E6F-B5E2-926AF3AC852F}" type="sibTrans" cxnId="{C360C805-CBB0-4EC9-B57B-28E5AF38577E}">
      <dgm:prSet/>
      <dgm:spPr/>
      <dgm:t>
        <a:bodyPr/>
        <a:lstStyle/>
        <a:p>
          <a:endParaRPr lang="ru-RU"/>
        </a:p>
      </dgm:t>
    </dgm:pt>
    <dgm:pt modelId="{0F8808C9-FBE2-48F0-ABEE-4F9E6516E4F9}">
      <dgm:prSet phldrT="[Текст]"/>
      <dgm:spPr/>
      <dgm:t>
        <a:bodyPr/>
        <a:lstStyle/>
        <a:p>
          <a:r>
            <a:rPr lang="ru-RU" b="1" i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2024 год</a:t>
          </a:r>
          <a:endParaRPr lang="ru-RU" b="1" i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EAB80C-B47C-4101-B893-C1B93991480D}" type="parTrans" cxnId="{F01EFB39-27DF-49CA-8C70-23C7912C5668}">
      <dgm:prSet/>
      <dgm:spPr/>
      <dgm:t>
        <a:bodyPr/>
        <a:lstStyle/>
        <a:p>
          <a:endParaRPr lang="ru-RU"/>
        </a:p>
      </dgm:t>
    </dgm:pt>
    <dgm:pt modelId="{B5A5E671-D183-4F04-B0E9-523A15F63918}" type="sibTrans" cxnId="{F01EFB39-27DF-49CA-8C70-23C7912C5668}">
      <dgm:prSet/>
      <dgm:spPr/>
      <dgm:t>
        <a:bodyPr/>
        <a:lstStyle/>
        <a:p>
          <a:endParaRPr lang="ru-RU"/>
        </a:p>
      </dgm:t>
    </dgm:pt>
    <dgm:pt modelId="{953B8015-A1C3-49A7-B817-67BDBCC06AE4}">
      <dgm:prSet/>
      <dgm:spPr/>
      <dgm:t>
        <a:bodyPr/>
        <a:lstStyle/>
        <a:p>
          <a:r>
            <a:rPr lang="ru-RU" b="1" i="0" u="none" strike="noStrike" baseline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12 165 233 110</a:t>
          </a:r>
          <a:endParaRPr lang="ru-RU" i="0" dirty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939A407-D69E-4592-95B8-07743BA016FF}" type="parTrans" cxnId="{F91F5848-67EA-49C7-B981-8CF022668ED4}">
      <dgm:prSet/>
      <dgm:spPr/>
      <dgm:t>
        <a:bodyPr/>
        <a:lstStyle/>
        <a:p>
          <a:endParaRPr lang="ru-RU"/>
        </a:p>
      </dgm:t>
    </dgm:pt>
    <dgm:pt modelId="{4747D2F1-FC3E-4D04-88C4-B84FF2E7FD2F}" type="sibTrans" cxnId="{F91F5848-67EA-49C7-B981-8CF022668ED4}">
      <dgm:prSet/>
      <dgm:spPr/>
      <dgm:t>
        <a:bodyPr/>
        <a:lstStyle/>
        <a:p>
          <a:endParaRPr lang="ru-RU"/>
        </a:p>
      </dgm:t>
    </dgm:pt>
    <dgm:pt modelId="{B29DABCB-7B3F-46AF-A019-F470F42FBD0F}">
      <dgm:prSet/>
      <dgm:spPr/>
      <dgm:t>
        <a:bodyPr/>
        <a:lstStyle/>
        <a:p>
          <a:r>
            <a:rPr lang="ru-RU" b="1" i="0" u="none" strike="noStrike" baseline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12 218 704 410</a:t>
          </a:r>
          <a:endParaRPr lang="ru-RU" b="1" i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2281DFB-31D1-4D9E-ACC1-87DEA0EAD5EA}" type="parTrans" cxnId="{E369C7A0-DC71-4495-990B-B235B0530A3A}">
      <dgm:prSet/>
      <dgm:spPr/>
      <dgm:t>
        <a:bodyPr/>
        <a:lstStyle/>
        <a:p>
          <a:endParaRPr lang="ru-RU"/>
        </a:p>
      </dgm:t>
    </dgm:pt>
    <dgm:pt modelId="{DC051E8D-B5F4-41A6-A539-DDB949F63590}" type="sibTrans" cxnId="{E369C7A0-DC71-4495-990B-B235B0530A3A}">
      <dgm:prSet/>
      <dgm:spPr/>
      <dgm:t>
        <a:bodyPr/>
        <a:lstStyle/>
        <a:p>
          <a:endParaRPr lang="ru-RU"/>
        </a:p>
      </dgm:t>
    </dgm:pt>
    <dgm:pt modelId="{E0A030F7-034E-40C7-A31B-B8780864552E}">
      <dgm:prSet/>
      <dgm:spPr/>
      <dgm:t>
        <a:bodyPr/>
        <a:lstStyle/>
        <a:p>
          <a:r>
            <a:rPr lang="ru-RU" b="1" i="0" u="none" strike="noStrike" baseline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12 315 642 910</a:t>
          </a:r>
          <a:endParaRPr lang="ru-RU" b="1" i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F7CFC9E-ECD8-4410-8F8C-74F73EDC0A8C}" type="parTrans" cxnId="{8356AE29-85AA-4D15-854A-767734DF0D24}">
      <dgm:prSet/>
      <dgm:spPr/>
      <dgm:t>
        <a:bodyPr/>
        <a:lstStyle/>
        <a:p>
          <a:endParaRPr lang="ru-RU"/>
        </a:p>
      </dgm:t>
    </dgm:pt>
    <dgm:pt modelId="{46A4FC88-8D86-4570-9E2A-51D38CF989F4}" type="sibTrans" cxnId="{8356AE29-85AA-4D15-854A-767734DF0D24}">
      <dgm:prSet/>
      <dgm:spPr/>
      <dgm:t>
        <a:bodyPr/>
        <a:lstStyle/>
        <a:p>
          <a:endParaRPr lang="ru-RU"/>
        </a:p>
      </dgm:t>
    </dgm:pt>
    <dgm:pt modelId="{581681C6-75AB-485D-8FA5-DD32577B503C}" type="pres">
      <dgm:prSet presAssocID="{9A6FF535-3FDC-49CA-941D-7A128E81E8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1A7696-7617-42B8-B258-88869DB56077}" type="pres">
      <dgm:prSet presAssocID="{A9DBA2D2-8F55-4FF4-9659-D871766F329A}" presName="parentLin" presStyleCnt="0"/>
      <dgm:spPr/>
      <dgm:t>
        <a:bodyPr/>
        <a:lstStyle/>
        <a:p>
          <a:endParaRPr lang="ru-RU"/>
        </a:p>
      </dgm:t>
    </dgm:pt>
    <dgm:pt modelId="{75BB0424-D4A5-496C-80D9-91CE66924836}" type="pres">
      <dgm:prSet presAssocID="{A9DBA2D2-8F55-4FF4-9659-D871766F32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D85205D-0513-41C7-8E5D-FBEAA563DDA6}" type="pres">
      <dgm:prSet presAssocID="{A9DBA2D2-8F55-4FF4-9659-D871766F329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7C96E-2D41-45B2-A6DE-FE817883A212}" type="pres">
      <dgm:prSet presAssocID="{A9DBA2D2-8F55-4FF4-9659-D871766F329A}" presName="negativeSpace" presStyleCnt="0"/>
      <dgm:spPr/>
      <dgm:t>
        <a:bodyPr/>
        <a:lstStyle/>
        <a:p>
          <a:endParaRPr lang="ru-RU"/>
        </a:p>
      </dgm:t>
    </dgm:pt>
    <dgm:pt modelId="{CE6CAF09-1460-4DC5-9E89-DCD310383A06}" type="pres">
      <dgm:prSet presAssocID="{A9DBA2D2-8F55-4FF4-9659-D871766F329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04342-5348-4084-BBCC-E0AA59DBC06A}" type="pres">
      <dgm:prSet presAssocID="{5DFBF5C2-6E1B-4697-AB75-45A709E4F92F}" presName="spaceBetweenRectangles" presStyleCnt="0"/>
      <dgm:spPr/>
      <dgm:t>
        <a:bodyPr/>
        <a:lstStyle/>
        <a:p>
          <a:endParaRPr lang="ru-RU"/>
        </a:p>
      </dgm:t>
    </dgm:pt>
    <dgm:pt modelId="{D0814C9C-6FE8-43C8-A822-D0CA82BFA530}" type="pres">
      <dgm:prSet presAssocID="{751CDA26-E2BD-4013-B95F-F7C0484952FB}" presName="parentLin" presStyleCnt="0"/>
      <dgm:spPr/>
      <dgm:t>
        <a:bodyPr/>
        <a:lstStyle/>
        <a:p>
          <a:endParaRPr lang="ru-RU"/>
        </a:p>
      </dgm:t>
    </dgm:pt>
    <dgm:pt modelId="{1B8C3B58-4AF9-49AE-9BBC-E7B49968BB7F}" type="pres">
      <dgm:prSet presAssocID="{751CDA26-E2BD-4013-B95F-F7C0484952F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0D25553-ED3C-477B-801B-3635D0A73851}" type="pres">
      <dgm:prSet presAssocID="{751CDA26-E2BD-4013-B95F-F7C0484952F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A2EDC-F000-4036-9479-9F4FA3921B64}" type="pres">
      <dgm:prSet presAssocID="{751CDA26-E2BD-4013-B95F-F7C0484952FB}" presName="negativeSpace" presStyleCnt="0"/>
      <dgm:spPr/>
      <dgm:t>
        <a:bodyPr/>
        <a:lstStyle/>
        <a:p>
          <a:endParaRPr lang="ru-RU"/>
        </a:p>
      </dgm:t>
    </dgm:pt>
    <dgm:pt modelId="{9DBD6606-FA74-49A8-996D-6AA90EB5A90D}" type="pres">
      <dgm:prSet presAssocID="{751CDA26-E2BD-4013-B95F-F7C0484952F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5684A1-D64F-4179-AA62-B5F8A3A7E528}" type="pres">
      <dgm:prSet presAssocID="{5126259D-6499-4E6F-B5E2-926AF3AC852F}" presName="spaceBetweenRectangles" presStyleCnt="0"/>
      <dgm:spPr/>
      <dgm:t>
        <a:bodyPr/>
        <a:lstStyle/>
        <a:p>
          <a:endParaRPr lang="ru-RU"/>
        </a:p>
      </dgm:t>
    </dgm:pt>
    <dgm:pt modelId="{88D61537-A460-495C-8D2E-738134695171}" type="pres">
      <dgm:prSet presAssocID="{0F8808C9-FBE2-48F0-ABEE-4F9E6516E4F9}" presName="parentLin" presStyleCnt="0"/>
      <dgm:spPr/>
      <dgm:t>
        <a:bodyPr/>
        <a:lstStyle/>
        <a:p>
          <a:endParaRPr lang="ru-RU"/>
        </a:p>
      </dgm:t>
    </dgm:pt>
    <dgm:pt modelId="{3E6FD41A-645D-4BE7-95D9-B3A82DD75150}" type="pres">
      <dgm:prSet presAssocID="{0F8808C9-FBE2-48F0-ABEE-4F9E6516E4F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F09959D-09F3-4F60-BE72-8D463A52C090}" type="pres">
      <dgm:prSet presAssocID="{0F8808C9-FBE2-48F0-ABEE-4F9E6516E4F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10EFA-4D38-41E0-8ABD-F846BD928606}" type="pres">
      <dgm:prSet presAssocID="{0F8808C9-FBE2-48F0-ABEE-4F9E6516E4F9}" presName="negativeSpace" presStyleCnt="0"/>
      <dgm:spPr/>
      <dgm:t>
        <a:bodyPr/>
        <a:lstStyle/>
        <a:p>
          <a:endParaRPr lang="ru-RU"/>
        </a:p>
      </dgm:t>
    </dgm:pt>
    <dgm:pt modelId="{ED5A8C55-96D0-49C9-934D-97722C91CC6E}" type="pres">
      <dgm:prSet presAssocID="{0F8808C9-FBE2-48F0-ABEE-4F9E6516E4F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69C7A0-DC71-4495-990B-B235B0530A3A}" srcId="{751CDA26-E2BD-4013-B95F-F7C0484952FB}" destId="{B29DABCB-7B3F-46AF-A019-F470F42FBD0F}" srcOrd="0" destOrd="0" parTransId="{D2281DFB-31D1-4D9E-ACC1-87DEA0EAD5EA}" sibTransId="{DC051E8D-B5F4-41A6-A539-DDB949F63590}"/>
    <dgm:cxn modelId="{F91F5848-67EA-49C7-B981-8CF022668ED4}" srcId="{A9DBA2D2-8F55-4FF4-9659-D871766F329A}" destId="{953B8015-A1C3-49A7-B817-67BDBCC06AE4}" srcOrd="0" destOrd="0" parTransId="{5939A407-D69E-4592-95B8-07743BA016FF}" sibTransId="{4747D2F1-FC3E-4D04-88C4-B84FF2E7FD2F}"/>
    <dgm:cxn modelId="{5F029213-76EE-4116-B0EE-1A17C51098FC}" type="presOf" srcId="{9A6FF535-3FDC-49CA-941D-7A128E81E8F0}" destId="{581681C6-75AB-485D-8FA5-DD32577B503C}" srcOrd="0" destOrd="0" presId="urn:microsoft.com/office/officeart/2005/8/layout/list1"/>
    <dgm:cxn modelId="{8736140A-6888-4F00-A417-4941726DFBA5}" type="presOf" srcId="{0F8808C9-FBE2-48F0-ABEE-4F9E6516E4F9}" destId="{9F09959D-09F3-4F60-BE72-8D463A52C090}" srcOrd="1" destOrd="0" presId="urn:microsoft.com/office/officeart/2005/8/layout/list1"/>
    <dgm:cxn modelId="{544AD077-FE9D-4E68-B4DC-0E981BCAC050}" type="presOf" srcId="{953B8015-A1C3-49A7-B817-67BDBCC06AE4}" destId="{CE6CAF09-1460-4DC5-9E89-DCD310383A06}" srcOrd="0" destOrd="0" presId="urn:microsoft.com/office/officeart/2005/8/layout/list1"/>
    <dgm:cxn modelId="{9CCB74A8-22A4-428C-8612-09A389AFDE29}" type="presOf" srcId="{751CDA26-E2BD-4013-B95F-F7C0484952FB}" destId="{1B8C3B58-4AF9-49AE-9BBC-E7B49968BB7F}" srcOrd="0" destOrd="0" presId="urn:microsoft.com/office/officeart/2005/8/layout/list1"/>
    <dgm:cxn modelId="{C360C805-CBB0-4EC9-B57B-28E5AF38577E}" srcId="{9A6FF535-3FDC-49CA-941D-7A128E81E8F0}" destId="{751CDA26-E2BD-4013-B95F-F7C0484952FB}" srcOrd="1" destOrd="0" parTransId="{1DD7E91A-31F6-4BFE-AAF3-D4696B7AC646}" sibTransId="{5126259D-6499-4E6F-B5E2-926AF3AC852F}"/>
    <dgm:cxn modelId="{8356AE29-85AA-4D15-854A-767734DF0D24}" srcId="{0F8808C9-FBE2-48F0-ABEE-4F9E6516E4F9}" destId="{E0A030F7-034E-40C7-A31B-B8780864552E}" srcOrd="0" destOrd="0" parTransId="{2F7CFC9E-ECD8-4410-8F8C-74F73EDC0A8C}" sibTransId="{46A4FC88-8D86-4570-9E2A-51D38CF989F4}"/>
    <dgm:cxn modelId="{3D011042-2DDC-48C9-BDD7-EBBBA2449039}" type="presOf" srcId="{E0A030F7-034E-40C7-A31B-B8780864552E}" destId="{ED5A8C55-96D0-49C9-934D-97722C91CC6E}" srcOrd="0" destOrd="0" presId="urn:microsoft.com/office/officeart/2005/8/layout/list1"/>
    <dgm:cxn modelId="{400A3454-39F4-4A0F-B180-432A7AA5AB50}" srcId="{9A6FF535-3FDC-49CA-941D-7A128E81E8F0}" destId="{A9DBA2D2-8F55-4FF4-9659-D871766F329A}" srcOrd="0" destOrd="0" parTransId="{3EFBC2B8-147F-4DF7-A186-98E4CD316125}" sibTransId="{5DFBF5C2-6E1B-4697-AB75-45A709E4F92F}"/>
    <dgm:cxn modelId="{AAD868AC-BDC8-459B-A064-9814518BC728}" type="presOf" srcId="{B29DABCB-7B3F-46AF-A019-F470F42FBD0F}" destId="{9DBD6606-FA74-49A8-996D-6AA90EB5A90D}" srcOrd="0" destOrd="0" presId="urn:microsoft.com/office/officeart/2005/8/layout/list1"/>
    <dgm:cxn modelId="{E24565AE-A10B-4B2F-8E60-B229FFFF5DAE}" type="presOf" srcId="{A9DBA2D2-8F55-4FF4-9659-D871766F329A}" destId="{1D85205D-0513-41C7-8E5D-FBEAA563DDA6}" srcOrd="1" destOrd="0" presId="urn:microsoft.com/office/officeart/2005/8/layout/list1"/>
    <dgm:cxn modelId="{F01EFB39-27DF-49CA-8C70-23C7912C5668}" srcId="{9A6FF535-3FDC-49CA-941D-7A128E81E8F0}" destId="{0F8808C9-FBE2-48F0-ABEE-4F9E6516E4F9}" srcOrd="2" destOrd="0" parTransId="{76EAB80C-B47C-4101-B893-C1B93991480D}" sibTransId="{B5A5E671-D183-4F04-B0E9-523A15F63918}"/>
    <dgm:cxn modelId="{AFE15C78-E44C-4A50-9B9B-7EE00BF0D847}" type="presOf" srcId="{751CDA26-E2BD-4013-B95F-F7C0484952FB}" destId="{A0D25553-ED3C-477B-801B-3635D0A73851}" srcOrd="1" destOrd="0" presId="urn:microsoft.com/office/officeart/2005/8/layout/list1"/>
    <dgm:cxn modelId="{DEA04293-781C-4E21-A576-A8EDF5CF2378}" type="presOf" srcId="{0F8808C9-FBE2-48F0-ABEE-4F9E6516E4F9}" destId="{3E6FD41A-645D-4BE7-95D9-B3A82DD75150}" srcOrd="0" destOrd="0" presId="urn:microsoft.com/office/officeart/2005/8/layout/list1"/>
    <dgm:cxn modelId="{95362338-53B9-4223-B38B-35BC8EE6AB11}" type="presOf" srcId="{A9DBA2D2-8F55-4FF4-9659-D871766F329A}" destId="{75BB0424-D4A5-496C-80D9-91CE66924836}" srcOrd="0" destOrd="0" presId="urn:microsoft.com/office/officeart/2005/8/layout/list1"/>
    <dgm:cxn modelId="{56170661-85C4-4AAE-90CD-38B41668C61C}" type="presParOf" srcId="{581681C6-75AB-485D-8FA5-DD32577B503C}" destId="{271A7696-7617-42B8-B258-88869DB56077}" srcOrd="0" destOrd="0" presId="urn:microsoft.com/office/officeart/2005/8/layout/list1"/>
    <dgm:cxn modelId="{D190BD28-5817-43CE-B280-7D0065356FBD}" type="presParOf" srcId="{271A7696-7617-42B8-B258-88869DB56077}" destId="{75BB0424-D4A5-496C-80D9-91CE66924836}" srcOrd="0" destOrd="0" presId="urn:microsoft.com/office/officeart/2005/8/layout/list1"/>
    <dgm:cxn modelId="{F34DA78E-FBA2-4C01-86E1-7A76A178C1F2}" type="presParOf" srcId="{271A7696-7617-42B8-B258-88869DB56077}" destId="{1D85205D-0513-41C7-8E5D-FBEAA563DDA6}" srcOrd="1" destOrd="0" presId="urn:microsoft.com/office/officeart/2005/8/layout/list1"/>
    <dgm:cxn modelId="{888879A8-AB85-4C0B-AAF4-7240276B047A}" type="presParOf" srcId="{581681C6-75AB-485D-8FA5-DD32577B503C}" destId="{4D27C96E-2D41-45B2-A6DE-FE817883A212}" srcOrd="1" destOrd="0" presId="urn:microsoft.com/office/officeart/2005/8/layout/list1"/>
    <dgm:cxn modelId="{7D7A40A0-BD45-4C4F-8944-8A409871009F}" type="presParOf" srcId="{581681C6-75AB-485D-8FA5-DD32577B503C}" destId="{CE6CAF09-1460-4DC5-9E89-DCD310383A06}" srcOrd="2" destOrd="0" presId="urn:microsoft.com/office/officeart/2005/8/layout/list1"/>
    <dgm:cxn modelId="{11AC640F-4D29-4479-8A31-C5E6B23A432B}" type="presParOf" srcId="{581681C6-75AB-485D-8FA5-DD32577B503C}" destId="{22B04342-5348-4084-BBCC-E0AA59DBC06A}" srcOrd="3" destOrd="0" presId="urn:microsoft.com/office/officeart/2005/8/layout/list1"/>
    <dgm:cxn modelId="{23D49DAB-48AA-422F-9BAD-6AC65A3C3463}" type="presParOf" srcId="{581681C6-75AB-485D-8FA5-DD32577B503C}" destId="{D0814C9C-6FE8-43C8-A822-D0CA82BFA530}" srcOrd="4" destOrd="0" presId="urn:microsoft.com/office/officeart/2005/8/layout/list1"/>
    <dgm:cxn modelId="{F5F64326-0B50-4827-99AE-906B9F862187}" type="presParOf" srcId="{D0814C9C-6FE8-43C8-A822-D0CA82BFA530}" destId="{1B8C3B58-4AF9-49AE-9BBC-E7B49968BB7F}" srcOrd="0" destOrd="0" presId="urn:microsoft.com/office/officeart/2005/8/layout/list1"/>
    <dgm:cxn modelId="{860D38E6-4418-42DA-9649-8C9FE6AC22E8}" type="presParOf" srcId="{D0814C9C-6FE8-43C8-A822-D0CA82BFA530}" destId="{A0D25553-ED3C-477B-801B-3635D0A73851}" srcOrd="1" destOrd="0" presId="urn:microsoft.com/office/officeart/2005/8/layout/list1"/>
    <dgm:cxn modelId="{CFAEFE43-B85A-4796-AC15-3E7D3AD313A7}" type="presParOf" srcId="{581681C6-75AB-485D-8FA5-DD32577B503C}" destId="{B23A2EDC-F000-4036-9479-9F4FA3921B64}" srcOrd="5" destOrd="0" presId="urn:microsoft.com/office/officeart/2005/8/layout/list1"/>
    <dgm:cxn modelId="{B412AE6F-4160-44F3-B05E-8CA2A3E06116}" type="presParOf" srcId="{581681C6-75AB-485D-8FA5-DD32577B503C}" destId="{9DBD6606-FA74-49A8-996D-6AA90EB5A90D}" srcOrd="6" destOrd="0" presId="urn:microsoft.com/office/officeart/2005/8/layout/list1"/>
    <dgm:cxn modelId="{BF51F48D-4908-488F-8B00-53C70F354516}" type="presParOf" srcId="{581681C6-75AB-485D-8FA5-DD32577B503C}" destId="{145684A1-D64F-4179-AA62-B5F8A3A7E528}" srcOrd="7" destOrd="0" presId="urn:microsoft.com/office/officeart/2005/8/layout/list1"/>
    <dgm:cxn modelId="{9354EA63-B0ED-45EB-B20A-D0E4FA296D19}" type="presParOf" srcId="{581681C6-75AB-485D-8FA5-DD32577B503C}" destId="{88D61537-A460-495C-8D2E-738134695171}" srcOrd="8" destOrd="0" presId="urn:microsoft.com/office/officeart/2005/8/layout/list1"/>
    <dgm:cxn modelId="{946DDD15-3FB5-4AD9-BDEC-487CA617255D}" type="presParOf" srcId="{88D61537-A460-495C-8D2E-738134695171}" destId="{3E6FD41A-645D-4BE7-95D9-B3A82DD75150}" srcOrd="0" destOrd="0" presId="urn:microsoft.com/office/officeart/2005/8/layout/list1"/>
    <dgm:cxn modelId="{42DFB1B3-E0D1-451F-8DFE-7F4ACE08A1B0}" type="presParOf" srcId="{88D61537-A460-495C-8D2E-738134695171}" destId="{9F09959D-09F3-4F60-BE72-8D463A52C090}" srcOrd="1" destOrd="0" presId="urn:microsoft.com/office/officeart/2005/8/layout/list1"/>
    <dgm:cxn modelId="{1BF85176-8D27-4F7B-82F1-6F253C8A5161}" type="presParOf" srcId="{581681C6-75AB-485D-8FA5-DD32577B503C}" destId="{28A10EFA-4D38-41E0-8ABD-F846BD928606}" srcOrd="9" destOrd="0" presId="urn:microsoft.com/office/officeart/2005/8/layout/list1"/>
    <dgm:cxn modelId="{898C4566-BFFC-4BAF-B64C-35EBF94D4A08}" type="presParOf" srcId="{581681C6-75AB-485D-8FA5-DD32577B503C}" destId="{ED5A8C55-96D0-49C9-934D-97722C91CC6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использования муниципального имущества </a:t>
          </a:r>
          <a:r>
            <a:rPr lang="ru-RU" sz="1600" b="1" i="1" dirty="0" smtClean="0"/>
            <a:t>602 млн руб.</a:t>
          </a:r>
          <a:endParaRPr lang="ru-RU" sz="1600" b="1" i="1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7F6CB5ED-FB2E-49AC-99A4-D1F40019E897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оказания платных услуг и компенсации затрат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 5,5 млн руб.</a:t>
          </a:r>
          <a:endParaRPr lang="ru-RU" sz="1600" b="1" i="1" dirty="0"/>
        </a:p>
      </dgm:t>
    </dgm:pt>
    <dgm:pt modelId="{50C8A9B4-D09A-4D30-92A3-BB5D889DFDA4}" type="parTrans" cxnId="{ABF6A376-1B27-4FBC-82D0-1F13BADBB4C0}">
      <dgm:prSet/>
      <dgm:spPr/>
      <dgm:t>
        <a:bodyPr/>
        <a:lstStyle/>
        <a:p>
          <a:endParaRPr lang="ru-RU"/>
        </a:p>
      </dgm:t>
    </dgm:pt>
    <dgm:pt modelId="{CEF2BB76-7433-4B28-B734-F0CC06C4983F}" type="sibTrans" cxnId="{ABF6A376-1B27-4FBC-82D0-1F13BADBB4C0}">
      <dgm:prSet/>
      <dgm:spPr/>
      <dgm:t>
        <a:bodyPr/>
        <a:lstStyle/>
        <a:p>
          <a:endParaRPr lang="ru-RU"/>
        </a:p>
      </dgm:t>
    </dgm:pt>
    <dgm:pt modelId="{04910507-4447-4B3A-8A2B-DCB20016353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продажи материальных активов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112 млн руб.</a:t>
          </a:r>
          <a:endParaRPr lang="ru-RU" sz="1600" b="1" i="1" dirty="0"/>
        </a:p>
      </dgm:t>
    </dgm:pt>
    <dgm:pt modelId="{8766A05A-D695-4210-87EE-020286EA8636}" type="parTrans" cxnId="{16A0D543-C09D-4D92-B2B5-DD3611DE7D71}">
      <dgm:prSet/>
      <dgm:spPr/>
      <dgm:t>
        <a:bodyPr/>
        <a:lstStyle/>
        <a:p>
          <a:endParaRPr lang="ru-RU"/>
        </a:p>
      </dgm:t>
    </dgm:pt>
    <dgm:pt modelId="{6E07AA55-1EAE-4BDA-AC39-ED8008644915}" type="sibTrans" cxnId="{16A0D543-C09D-4D92-B2B5-DD3611DE7D71}">
      <dgm:prSet/>
      <dgm:spPr/>
      <dgm:t>
        <a:bodyPr/>
        <a:lstStyle/>
        <a:p>
          <a:endParaRPr lang="ru-RU"/>
        </a:p>
      </dgm:t>
    </dgm:pt>
    <dgm:pt modelId="{D4152EA7-DE0C-4782-BAC7-7BE8D0823E71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Штрафы </a:t>
          </a:r>
          <a:r>
            <a:rPr lang="ru-RU" sz="1600" b="1" i="1" dirty="0" smtClean="0"/>
            <a:t>12 млн руб</a:t>
          </a:r>
          <a:r>
            <a:rPr lang="ru-RU" sz="1600" b="1" i="0" dirty="0" smtClean="0"/>
            <a:t>. </a:t>
          </a:r>
          <a:endParaRPr lang="ru-RU" sz="1600" b="1" i="0" dirty="0"/>
        </a:p>
      </dgm:t>
    </dgm:pt>
    <dgm:pt modelId="{FE5CD5EF-15E9-4431-A445-4088EFACFCEA}" type="parTrans" cxnId="{F9D68CDB-14F6-4CA1-AB67-8FE5551443F3}">
      <dgm:prSet/>
      <dgm:spPr/>
      <dgm:t>
        <a:bodyPr/>
        <a:lstStyle/>
        <a:p>
          <a:endParaRPr lang="ru-RU"/>
        </a:p>
      </dgm:t>
    </dgm:pt>
    <dgm:pt modelId="{22F97C69-AD5B-4FBA-B88A-7C19066692EA}" type="sibTrans" cxnId="{F9D68CDB-14F6-4CA1-AB67-8FE5551443F3}">
      <dgm:prSet/>
      <dgm:spPr/>
      <dgm:t>
        <a:bodyPr/>
        <a:lstStyle/>
        <a:p>
          <a:endParaRPr lang="ru-RU"/>
        </a:p>
      </dgm:t>
    </dgm:pt>
    <dgm:pt modelId="{49C59708-C165-4D7C-BECF-6000E52DF28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Плата за негативное воздействие на окружающую среду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18 млн руб.</a:t>
          </a:r>
          <a:endParaRPr lang="ru-RU" sz="1600" b="1" i="1" dirty="0"/>
        </a:p>
      </dgm:t>
    </dgm:pt>
    <dgm:pt modelId="{D82359D3-5686-4DF3-9DB5-81B73E1D11C1}" type="parTrans" cxnId="{7AF3E23B-F291-464C-8470-3A52E817ECB0}">
      <dgm:prSet/>
      <dgm:spPr/>
      <dgm:t>
        <a:bodyPr/>
        <a:lstStyle/>
        <a:p>
          <a:endParaRPr lang="ru-RU"/>
        </a:p>
      </dgm:t>
    </dgm:pt>
    <dgm:pt modelId="{DE13BC5C-18B6-46B4-B98B-609F7B4EF150}" type="sibTrans" cxnId="{7AF3E23B-F291-464C-8470-3A52E817ECB0}">
      <dgm:prSet/>
      <dgm:spPr/>
      <dgm:t>
        <a:bodyPr/>
        <a:lstStyle/>
        <a:p>
          <a:endParaRPr lang="ru-RU"/>
        </a:p>
      </dgm:t>
    </dgm:pt>
    <dgm:pt modelId="{A768E0C4-5EC3-4EA3-B586-9B3905827680}" type="pres">
      <dgm:prSet presAssocID="{36742841-FB58-43BB-B509-A8BBE27DB8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791B2B-F57F-404E-BAFE-BC543C942448}" type="pres">
      <dgm:prSet presAssocID="{5665EE76-36CB-4989-A0CB-F043B6BF56EB}" presName="comp" presStyleCnt="0"/>
      <dgm:spPr/>
    </dgm:pt>
    <dgm:pt modelId="{D82EFB29-456E-4AC2-866A-513E321E724A}" type="pres">
      <dgm:prSet presAssocID="{5665EE76-36CB-4989-A0CB-F043B6BF56EB}" presName="box" presStyleLbl="node1" presStyleIdx="0" presStyleCnt="5"/>
      <dgm:spPr/>
      <dgm:t>
        <a:bodyPr/>
        <a:lstStyle/>
        <a:p>
          <a:endParaRPr lang="ru-RU"/>
        </a:p>
      </dgm:t>
    </dgm:pt>
    <dgm:pt modelId="{AA4D8A8F-0373-435B-BB26-A7EBB7689887}" type="pres">
      <dgm:prSet presAssocID="{5665EE76-36CB-4989-A0CB-F043B6BF56EB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929F52-5068-4806-9244-A12B63C79029}" type="pres">
      <dgm:prSet presAssocID="{5665EE76-36CB-4989-A0CB-F043B6BF56E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6BB3E-FF8E-43F8-84F0-4919C9C0A020}" type="pres">
      <dgm:prSet presAssocID="{C624AEE6-86F4-4343-A160-586BB1F17C2F}" presName="spacer" presStyleCnt="0"/>
      <dgm:spPr/>
    </dgm:pt>
    <dgm:pt modelId="{875CC365-CC0B-4BAC-8398-28C4E547BF70}" type="pres">
      <dgm:prSet presAssocID="{7F6CB5ED-FB2E-49AC-99A4-D1F40019E897}" presName="comp" presStyleCnt="0"/>
      <dgm:spPr/>
    </dgm:pt>
    <dgm:pt modelId="{5A168213-386E-4905-B45A-5BE8F0690757}" type="pres">
      <dgm:prSet presAssocID="{7F6CB5ED-FB2E-49AC-99A4-D1F40019E897}" presName="box" presStyleLbl="node1" presStyleIdx="1" presStyleCnt="5" custScaleY="152715"/>
      <dgm:spPr/>
      <dgm:t>
        <a:bodyPr/>
        <a:lstStyle/>
        <a:p>
          <a:endParaRPr lang="ru-RU"/>
        </a:p>
      </dgm:t>
    </dgm:pt>
    <dgm:pt modelId="{3BDAA875-8F71-46D3-AB3E-6E24E9B559CD}" type="pres">
      <dgm:prSet presAssocID="{7F6CB5ED-FB2E-49AC-99A4-D1F40019E897}" presName="img" presStyleLbl="fgImgPlace1" presStyleIdx="1" presStyleCnt="5" custScaleX="9358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B15ADEF-8165-4A5C-8A08-2D6637E009CA}" type="pres">
      <dgm:prSet presAssocID="{7F6CB5ED-FB2E-49AC-99A4-D1F40019E89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63ED4-6C94-44BE-BA4A-5CDE8FB90345}" type="pres">
      <dgm:prSet presAssocID="{CEF2BB76-7433-4B28-B734-F0CC06C4983F}" presName="spacer" presStyleCnt="0"/>
      <dgm:spPr/>
    </dgm:pt>
    <dgm:pt modelId="{E20AD148-7DF5-4F94-90D7-2A32ECF4A230}" type="pres">
      <dgm:prSet presAssocID="{04910507-4447-4B3A-8A2B-DCB200163530}" presName="comp" presStyleCnt="0"/>
      <dgm:spPr/>
    </dgm:pt>
    <dgm:pt modelId="{417666BB-449A-406A-BB08-8812BBDFD0A7}" type="pres">
      <dgm:prSet presAssocID="{04910507-4447-4B3A-8A2B-DCB200163530}" presName="box" presStyleLbl="node1" presStyleIdx="2" presStyleCnt="5" custScaleY="103463" custLinFactNeighborX="0" custLinFactNeighborY="1343"/>
      <dgm:spPr/>
      <dgm:t>
        <a:bodyPr/>
        <a:lstStyle/>
        <a:p>
          <a:endParaRPr lang="ru-RU"/>
        </a:p>
      </dgm:t>
    </dgm:pt>
    <dgm:pt modelId="{D81B45A0-D787-40AC-8C00-EA68E5169BAF}" type="pres">
      <dgm:prSet presAssocID="{04910507-4447-4B3A-8A2B-DCB200163530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826A6B4-E3A7-4419-9AEE-7DA8F91FB179}" type="pres">
      <dgm:prSet presAssocID="{04910507-4447-4B3A-8A2B-DCB20016353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C63CC-3CC9-4C38-9CF8-92F37CA1572E}" type="pres">
      <dgm:prSet presAssocID="{6E07AA55-1EAE-4BDA-AC39-ED8008644915}" presName="spacer" presStyleCnt="0"/>
      <dgm:spPr/>
    </dgm:pt>
    <dgm:pt modelId="{7B07CC3F-7240-48FA-BD22-402165C8D55A}" type="pres">
      <dgm:prSet presAssocID="{D4152EA7-DE0C-4782-BAC7-7BE8D0823E71}" presName="comp" presStyleCnt="0"/>
      <dgm:spPr/>
    </dgm:pt>
    <dgm:pt modelId="{DA3F5FDB-121C-4DF9-8920-4ACF402FB279}" type="pres">
      <dgm:prSet presAssocID="{D4152EA7-DE0C-4782-BAC7-7BE8D0823E71}" presName="box" presStyleLbl="node1" presStyleIdx="3" presStyleCnt="5" custScaleY="110819" custLinFactNeighborX="294" custLinFactNeighborY="4696"/>
      <dgm:spPr/>
      <dgm:t>
        <a:bodyPr/>
        <a:lstStyle/>
        <a:p>
          <a:endParaRPr lang="ru-RU"/>
        </a:p>
      </dgm:t>
    </dgm:pt>
    <dgm:pt modelId="{7CA18458-C6DF-4C0E-A03A-476CD9DBA450}" type="pres">
      <dgm:prSet presAssocID="{D4152EA7-DE0C-4782-BAC7-7BE8D0823E71}" presName="img" presStyleLbl="fgImgPlace1" presStyleIdx="3" presStyleCnt="5" custScaleY="9033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7DF77FD-A4E6-4FE7-8463-8D8A63D94639}" type="pres">
      <dgm:prSet presAssocID="{D4152EA7-DE0C-4782-BAC7-7BE8D0823E7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E6671-035D-4DD7-A484-41CD5B146E98}" type="pres">
      <dgm:prSet presAssocID="{22F97C69-AD5B-4FBA-B88A-7C19066692EA}" presName="spacer" presStyleCnt="0"/>
      <dgm:spPr/>
    </dgm:pt>
    <dgm:pt modelId="{A8D91796-24A2-4BCE-9E10-50B251FAFBDC}" type="pres">
      <dgm:prSet presAssocID="{49C59708-C165-4D7C-BECF-6000E52DF280}" presName="comp" presStyleCnt="0"/>
      <dgm:spPr/>
    </dgm:pt>
    <dgm:pt modelId="{25A30368-4A42-4678-96E7-ADB4AA561531}" type="pres">
      <dgm:prSet presAssocID="{49C59708-C165-4D7C-BECF-6000E52DF280}" presName="box" presStyleLbl="node1" presStyleIdx="4" presStyleCnt="5" custScaleY="138326"/>
      <dgm:spPr/>
      <dgm:t>
        <a:bodyPr/>
        <a:lstStyle/>
        <a:p>
          <a:endParaRPr lang="ru-RU"/>
        </a:p>
      </dgm:t>
    </dgm:pt>
    <dgm:pt modelId="{CA5FAB9B-D2C1-4100-88EC-FBD99C750653}" type="pres">
      <dgm:prSet presAssocID="{49C59708-C165-4D7C-BECF-6000E52DF280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7015E41-6D77-4DF4-946E-D07EDB833FBF}" type="pres">
      <dgm:prSet presAssocID="{49C59708-C165-4D7C-BECF-6000E52DF28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AA98AF-0C8A-4B96-9DB3-4AFA4588007D}" type="presOf" srcId="{36742841-FB58-43BB-B509-A8BBE27DB80D}" destId="{A768E0C4-5EC3-4EA3-B586-9B3905827680}" srcOrd="0" destOrd="0" presId="urn:microsoft.com/office/officeart/2005/8/layout/vList4#2"/>
    <dgm:cxn modelId="{F9D68CDB-14F6-4CA1-AB67-8FE5551443F3}" srcId="{36742841-FB58-43BB-B509-A8BBE27DB80D}" destId="{D4152EA7-DE0C-4782-BAC7-7BE8D0823E71}" srcOrd="3" destOrd="0" parTransId="{FE5CD5EF-15E9-4431-A445-4088EFACFCEA}" sibTransId="{22F97C69-AD5B-4FBA-B88A-7C19066692EA}"/>
    <dgm:cxn modelId="{54294937-A157-41D4-81ED-78C785A54F84}" type="presOf" srcId="{5665EE76-36CB-4989-A0CB-F043B6BF56EB}" destId="{04929F52-5068-4806-9244-A12B63C79029}" srcOrd="1" destOrd="0" presId="urn:microsoft.com/office/officeart/2005/8/layout/vList4#2"/>
    <dgm:cxn modelId="{DF2879E6-EB8D-4EBE-A238-29D49782629B}" type="presOf" srcId="{7F6CB5ED-FB2E-49AC-99A4-D1F40019E897}" destId="{EB15ADEF-8165-4A5C-8A08-2D6637E009CA}" srcOrd="1" destOrd="0" presId="urn:microsoft.com/office/officeart/2005/8/layout/vList4#2"/>
    <dgm:cxn modelId="{DCBE562A-CCA4-4787-8A6B-39066D111354}" type="presOf" srcId="{49C59708-C165-4D7C-BECF-6000E52DF280}" destId="{C7015E41-6D77-4DF4-946E-D07EDB833FBF}" srcOrd="1" destOrd="0" presId="urn:microsoft.com/office/officeart/2005/8/layout/vList4#2"/>
    <dgm:cxn modelId="{ABF6A376-1B27-4FBC-82D0-1F13BADBB4C0}" srcId="{36742841-FB58-43BB-B509-A8BBE27DB80D}" destId="{7F6CB5ED-FB2E-49AC-99A4-D1F40019E897}" srcOrd="1" destOrd="0" parTransId="{50C8A9B4-D09A-4D30-92A3-BB5D889DFDA4}" sibTransId="{CEF2BB76-7433-4B28-B734-F0CC06C4983F}"/>
    <dgm:cxn modelId="{FC92978E-9ABE-4FD9-9CAD-F9ACAB79688E}" type="presOf" srcId="{04910507-4447-4B3A-8A2B-DCB200163530}" destId="{417666BB-449A-406A-BB08-8812BBDFD0A7}" srcOrd="0" destOrd="0" presId="urn:microsoft.com/office/officeart/2005/8/layout/vList4#2"/>
    <dgm:cxn modelId="{313E391F-838C-4FFB-9B95-699E1FDF84A2}" type="presOf" srcId="{5665EE76-36CB-4989-A0CB-F043B6BF56EB}" destId="{D82EFB29-456E-4AC2-866A-513E321E724A}" srcOrd="0" destOrd="0" presId="urn:microsoft.com/office/officeart/2005/8/layout/vList4#2"/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7BECA4CB-98F0-46B1-B408-CE9E58F411C9}" type="presOf" srcId="{D4152EA7-DE0C-4782-BAC7-7BE8D0823E71}" destId="{DA3F5FDB-121C-4DF9-8920-4ACF402FB279}" srcOrd="0" destOrd="0" presId="urn:microsoft.com/office/officeart/2005/8/layout/vList4#2"/>
    <dgm:cxn modelId="{7AF3E23B-F291-464C-8470-3A52E817ECB0}" srcId="{36742841-FB58-43BB-B509-A8BBE27DB80D}" destId="{49C59708-C165-4D7C-BECF-6000E52DF280}" srcOrd="4" destOrd="0" parTransId="{D82359D3-5686-4DF3-9DB5-81B73E1D11C1}" sibTransId="{DE13BC5C-18B6-46B4-B98B-609F7B4EF150}"/>
    <dgm:cxn modelId="{16A0D543-C09D-4D92-B2B5-DD3611DE7D71}" srcId="{36742841-FB58-43BB-B509-A8BBE27DB80D}" destId="{04910507-4447-4B3A-8A2B-DCB200163530}" srcOrd="2" destOrd="0" parTransId="{8766A05A-D695-4210-87EE-020286EA8636}" sibTransId="{6E07AA55-1EAE-4BDA-AC39-ED8008644915}"/>
    <dgm:cxn modelId="{BE21F4F3-3FE3-47EC-BD5E-7150B96138CD}" type="presOf" srcId="{7F6CB5ED-FB2E-49AC-99A4-D1F40019E897}" destId="{5A168213-386E-4905-B45A-5BE8F0690757}" srcOrd="0" destOrd="0" presId="urn:microsoft.com/office/officeart/2005/8/layout/vList4#2"/>
    <dgm:cxn modelId="{0670EB85-08E4-4153-96E7-3D36C2F58ACD}" type="presOf" srcId="{D4152EA7-DE0C-4782-BAC7-7BE8D0823E71}" destId="{17DF77FD-A4E6-4FE7-8463-8D8A63D94639}" srcOrd="1" destOrd="0" presId="urn:microsoft.com/office/officeart/2005/8/layout/vList4#2"/>
    <dgm:cxn modelId="{599541B1-BF02-461C-AF4E-9B7A77B4417F}" type="presOf" srcId="{49C59708-C165-4D7C-BECF-6000E52DF280}" destId="{25A30368-4A42-4678-96E7-ADB4AA561531}" srcOrd="0" destOrd="0" presId="urn:microsoft.com/office/officeart/2005/8/layout/vList4#2"/>
    <dgm:cxn modelId="{340C3582-4B15-4959-B8A1-586790210CD7}" type="presOf" srcId="{04910507-4447-4B3A-8A2B-DCB200163530}" destId="{7826A6B4-E3A7-4419-9AEE-7DA8F91FB179}" srcOrd="1" destOrd="0" presId="urn:microsoft.com/office/officeart/2005/8/layout/vList4#2"/>
    <dgm:cxn modelId="{96A587BE-9EAF-435A-9EF2-C8AA2FB637A7}" type="presParOf" srcId="{A768E0C4-5EC3-4EA3-B586-9B3905827680}" destId="{6F791B2B-F57F-404E-BAFE-BC543C942448}" srcOrd="0" destOrd="0" presId="urn:microsoft.com/office/officeart/2005/8/layout/vList4#2"/>
    <dgm:cxn modelId="{48478936-4888-4C33-AEF6-E7E438C08266}" type="presParOf" srcId="{6F791B2B-F57F-404E-BAFE-BC543C942448}" destId="{D82EFB29-456E-4AC2-866A-513E321E724A}" srcOrd="0" destOrd="0" presId="urn:microsoft.com/office/officeart/2005/8/layout/vList4#2"/>
    <dgm:cxn modelId="{E6093E1D-890C-4505-B600-FF9ED5B3B04E}" type="presParOf" srcId="{6F791B2B-F57F-404E-BAFE-BC543C942448}" destId="{AA4D8A8F-0373-435B-BB26-A7EBB7689887}" srcOrd="1" destOrd="0" presId="urn:microsoft.com/office/officeart/2005/8/layout/vList4#2"/>
    <dgm:cxn modelId="{16B832E1-C6E8-4D24-A214-B1F23F7CD194}" type="presParOf" srcId="{6F791B2B-F57F-404E-BAFE-BC543C942448}" destId="{04929F52-5068-4806-9244-A12B63C79029}" srcOrd="2" destOrd="0" presId="urn:microsoft.com/office/officeart/2005/8/layout/vList4#2"/>
    <dgm:cxn modelId="{E4CCDA6F-E6F5-4423-9532-E1C049A4882B}" type="presParOf" srcId="{A768E0C4-5EC3-4EA3-B586-9B3905827680}" destId="{79D6BB3E-FF8E-43F8-84F0-4919C9C0A020}" srcOrd="1" destOrd="0" presId="urn:microsoft.com/office/officeart/2005/8/layout/vList4#2"/>
    <dgm:cxn modelId="{8627E569-4C02-4747-9982-FF75A5F53B46}" type="presParOf" srcId="{A768E0C4-5EC3-4EA3-B586-9B3905827680}" destId="{875CC365-CC0B-4BAC-8398-28C4E547BF70}" srcOrd="2" destOrd="0" presId="urn:microsoft.com/office/officeart/2005/8/layout/vList4#2"/>
    <dgm:cxn modelId="{91DD878C-2C9E-4FFA-B5AF-DC95CA22923F}" type="presParOf" srcId="{875CC365-CC0B-4BAC-8398-28C4E547BF70}" destId="{5A168213-386E-4905-B45A-5BE8F0690757}" srcOrd="0" destOrd="0" presId="urn:microsoft.com/office/officeart/2005/8/layout/vList4#2"/>
    <dgm:cxn modelId="{6CDA5BAF-C1CD-416F-82B0-3DFF37B559C9}" type="presParOf" srcId="{875CC365-CC0B-4BAC-8398-28C4E547BF70}" destId="{3BDAA875-8F71-46D3-AB3E-6E24E9B559CD}" srcOrd="1" destOrd="0" presId="urn:microsoft.com/office/officeart/2005/8/layout/vList4#2"/>
    <dgm:cxn modelId="{2BB7E23B-65CD-421E-93C8-7060EF99536F}" type="presParOf" srcId="{875CC365-CC0B-4BAC-8398-28C4E547BF70}" destId="{EB15ADEF-8165-4A5C-8A08-2D6637E009CA}" srcOrd="2" destOrd="0" presId="urn:microsoft.com/office/officeart/2005/8/layout/vList4#2"/>
    <dgm:cxn modelId="{F633850C-0AA0-4F28-B7A3-947AA23AC3FB}" type="presParOf" srcId="{A768E0C4-5EC3-4EA3-B586-9B3905827680}" destId="{33463ED4-6C94-44BE-BA4A-5CDE8FB90345}" srcOrd="3" destOrd="0" presId="urn:microsoft.com/office/officeart/2005/8/layout/vList4#2"/>
    <dgm:cxn modelId="{8A56B138-E047-426F-9B6B-FC101FF09F58}" type="presParOf" srcId="{A768E0C4-5EC3-4EA3-B586-9B3905827680}" destId="{E20AD148-7DF5-4F94-90D7-2A32ECF4A230}" srcOrd="4" destOrd="0" presId="urn:microsoft.com/office/officeart/2005/8/layout/vList4#2"/>
    <dgm:cxn modelId="{6CE079F2-1EB0-43FB-9572-FD5366D8AB42}" type="presParOf" srcId="{E20AD148-7DF5-4F94-90D7-2A32ECF4A230}" destId="{417666BB-449A-406A-BB08-8812BBDFD0A7}" srcOrd="0" destOrd="0" presId="urn:microsoft.com/office/officeart/2005/8/layout/vList4#2"/>
    <dgm:cxn modelId="{422A6706-8CDE-43F9-B325-298637B3FA45}" type="presParOf" srcId="{E20AD148-7DF5-4F94-90D7-2A32ECF4A230}" destId="{D81B45A0-D787-40AC-8C00-EA68E5169BAF}" srcOrd="1" destOrd="0" presId="urn:microsoft.com/office/officeart/2005/8/layout/vList4#2"/>
    <dgm:cxn modelId="{2192C67B-69F7-4AA2-B099-6302BC57D7D2}" type="presParOf" srcId="{E20AD148-7DF5-4F94-90D7-2A32ECF4A230}" destId="{7826A6B4-E3A7-4419-9AEE-7DA8F91FB179}" srcOrd="2" destOrd="0" presId="urn:microsoft.com/office/officeart/2005/8/layout/vList4#2"/>
    <dgm:cxn modelId="{F9558AD4-EA08-4C72-A7FC-0315DA879FA0}" type="presParOf" srcId="{A768E0C4-5EC3-4EA3-B586-9B3905827680}" destId="{F6FC63CC-3CC9-4C38-9CF8-92F37CA1572E}" srcOrd="5" destOrd="0" presId="urn:microsoft.com/office/officeart/2005/8/layout/vList4#2"/>
    <dgm:cxn modelId="{773571C1-BCBD-4690-908C-E39A020463B9}" type="presParOf" srcId="{A768E0C4-5EC3-4EA3-B586-9B3905827680}" destId="{7B07CC3F-7240-48FA-BD22-402165C8D55A}" srcOrd="6" destOrd="0" presId="urn:microsoft.com/office/officeart/2005/8/layout/vList4#2"/>
    <dgm:cxn modelId="{1347FFBB-A56D-4519-9119-0639247F3AC8}" type="presParOf" srcId="{7B07CC3F-7240-48FA-BD22-402165C8D55A}" destId="{DA3F5FDB-121C-4DF9-8920-4ACF402FB279}" srcOrd="0" destOrd="0" presId="urn:microsoft.com/office/officeart/2005/8/layout/vList4#2"/>
    <dgm:cxn modelId="{E6979F74-E92E-4FEA-9637-04C80E8E49A6}" type="presParOf" srcId="{7B07CC3F-7240-48FA-BD22-402165C8D55A}" destId="{7CA18458-C6DF-4C0E-A03A-476CD9DBA450}" srcOrd="1" destOrd="0" presId="urn:microsoft.com/office/officeart/2005/8/layout/vList4#2"/>
    <dgm:cxn modelId="{C52C71D2-C162-40CB-9286-5CB9BD17CFA7}" type="presParOf" srcId="{7B07CC3F-7240-48FA-BD22-402165C8D55A}" destId="{17DF77FD-A4E6-4FE7-8463-8D8A63D94639}" srcOrd="2" destOrd="0" presId="urn:microsoft.com/office/officeart/2005/8/layout/vList4#2"/>
    <dgm:cxn modelId="{A342F5D0-5022-43DA-8A15-E1E2E49DA21D}" type="presParOf" srcId="{A768E0C4-5EC3-4EA3-B586-9B3905827680}" destId="{BEDE6671-035D-4DD7-A484-41CD5B146E98}" srcOrd="7" destOrd="0" presId="urn:microsoft.com/office/officeart/2005/8/layout/vList4#2"/>
    <dgm:cxn modelId="{548B7BB4-9CCB-4453-AE91-D5D0B5C78082}" type="presParOf" srcId="{A768E0C4-5EC3-4EA3-B586-9B3905827680}" destId="{A8D91796-24A2-4BCE-9E10-50B251FAFBDC}" srcOrd="8" destOrd="0" presId="urn:microsoft.com/office/officeart/2005/8/layout/vList4#2"/>
    <dgm:cxn modelId="{D46B902F-461A-4806-A104-A471081EF328}" type="presParOf" srcId="{A8D91796-24A2-4BCE-9E10-50B251FAFBDC}" destId="{25A30368-4A42-4678-96E7-ADB4AA561531}" srcOrd="0" destOrd="0" presId="urn:microsoft.com/office/officeart/2005/8/layout/vList4#2"/>
    <dgm:cxn modelId="{2FE56838-2DAB-4C01-A6AA-A488312F3EB1}" type="presParOf" srcId="{A8D91796-24A2-4BCE-9E10-50B251FAFBDC}" destId="{CA5FAB9B-D2C1-4100-88EC-FBD99C750653}" srcOrd="1" destOrd="0" presId="urn:microsoft.com/office/officeart/2005/8/layout/vList4#2"/>
    <dgm:cxn modelId="{FC13432E-5ABB-4D82-9277-976E507CC160}" type="presParOf" srcId="{A8D91796-24A2-4BCE-9E10-50B251FAFBDC}" destId="{C7015E41-6D77-4DF4-946E-D07EDB833FB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l" rtl="0"/>
          <a:r>
            <a:rPr lang="ru-RU" sz="1600" b="1" i="1" dirty="0" smtClean="0"/>
            <a:t>Поступления в местный бюджет из республиканского бюджета межбюджетных трансфертов в виде дотаций, субсидий, субвенций и иных межбюджетных трансфертов, а так же поступления от физических и юридических лиц (кроме налоговых и неналоговых доходов)</a:t>
          </a:r>
          <a:endParaRPr lang="ru-RU" sz="1600" b="1" i="1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F00CD8-E6CD-45F1-ACF1-C7D9006944BF}" type="pres">
      <dgm:prSet presAssocID="{5665EE76-36CB-4989-A0CB-F043B6BF56EB}" presName="parentText" presStyleLbl="node1" presStyleIdx="0" presStyleCnt="1" custLinFactNeighborX="-20049" custLinFactNeighborY="-260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0BED6D86-9CBE-43F1-B5CB-32C0C98869E3}" type="presOf" srcId="{5665EE76-36CB-4989-A0CB-F043B6BF56EB}" destId="{CFF00CD8-E6CD-45F1-ACF1-C7D9006944BF}" srcOrd="0" destOrd="0" presId="urn:microsoft.com/office/officeart/2005/8/layout/vList2"/>
    <dgm:cxn modelId="{1CB6CD0C-6DBF-4B6B-9633-1C5005032C54}" type="presOf" srcId="{36742841-FB58-43BB-B509-A8BBE27DB80D}" destId="{D767865F-DF28-4951-B54C-267CF5612FD9}" srcOrd="0" destOrd="0" presId="urn:microsoft.com/office/officeart/2005/8/layout/vList2"/>
    <dgm:cxn modelId="{3E42908C-97B9-4F47-9E1A-A52EA4EBA746}" type="presParOf" srcId="{D767865F-DF28-4951-B54C-267CF5612FD9}" destId="{CFF00CD8-E6CD-45F1-ACF1-C7D9006944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l" rtl="0">
            <a:spcAft>
              <a:spcPct val="35000"/>
            </a:spcAft>
          </a:pPr>
          <a:r>
            <a:rPr lang="ru-RU" sz="1400" b="1" i="1" dirty="0" smtClean="0"/>
            <a:t>   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Налог на доходы физических лиц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3 442 млн руб.</a:t>
          </a:r>
        </a:p>
        <a:p>
          <a:pPr algn="l" rtl="0">
            <a:spcAft>
              <a:spcPct val="35000"/>
            </a:spcAft>
          </a:pPr>
          <a:endParaRPr lang="ru-RU" sz="1000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7F6CB5ED-FB2E-49AC-99A4-D1F40019E897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Налог, взимаемый в связи с применением упрощенной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системы налогообложения                                         </a:t>
          </a:r>
          <a:r>
            <a:rPr lang="ru-RU" sz="1600" b="1" i="1" dirty="0" smtClean="0"/>
            <a:t>610 млн руб.</a:t>
          </a:r>
          <a:endParaRPr lang="ru-RU" sz="1600" b="1" i="1" dirty="0"/>
        </a:p>
      </dgm:t>
    </dgm:pt>
    <dgm:pt modelId="{50C8A9B4-D09A-4D30-92A3-BB5D889DFDA4}" type="parTrans" cxnId="{ABF6A376-1B27-4FBC-82D0-1F13BADBB4C0}">
      <dgm:prSet/>
      <dgm:spPr/>
      <dgm:t>
        <a:bodyPr/>
        <a:lstStyle/>
        <a:p>
          <a:endParaRPr lang="ru-RU"/>
        </a:p>
      </dgm:t>
    </dgm:pt>
    <dgm:pt modelId="{CEF2BB76-7433-4B28-B734-F0CC06C4983F}" type="sibTrans" cxnId="{ABF6A376-1B27-4FBC-82D0-1F13BADBB4C0}">
      <dgm:prSet/>
      <dgm:spPr/>
      <dgm:t>
        <a:bodyPr/>
        <a:lstStyle/>
        <a:p>
          <a:endParaRPr lang="ru-RU"/>
        </a:p>
      </dgm:t>
    </dgm:pt>
    <dgm:pt modelId="{04910507-4447-4B3A-8A2B-DCB20016353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Налог, взимаемый в связи с применением патентной системы налогообложения 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159 млн руб.</a:t>
          </a:r>
          <a:endParaRPr lang="ru-RU" sz="1600" b="1" i="1" dirty="0"/>
        </a:p>
      </dgm:t>
    </dgm:pt>
    <dgm:pt modelId="{8766A05A-D695-4210-87EE-020286EA8636}" type="parTrans" cxnId="{16A0D543-C09D-4D92-B2B5-DD3611DE7D71}">
      <dgm:prSet/>
      <dgm:spPr/>
      <dgm:t>
        <a:bodyPr/>
        <a:lstStyle/>
        <a:p>
          <a:endParaRPr lang="ru-RU"/>
        </a:p>
      </dgm:t>
    </dgm:pt>
    <dgm:pt modelId="{6E07AA55-1EAE-4BDA-AC39-ED8008644915}" type="sibTrans" cxnId="{16A0D543-C09D-4D92-B2B5-DD3611DE7D71}">
      <dgm:prSet/>
      <dgm:spPr/>
      <dgm:t>
        <a:bodyPr/>
        <a:lstStyle/>
        <a:p>
          <a:endParaRPr lang="ru-RU"/>
        </a:p>
      </dgm:t>
    </dgm:pt>
    <dgm:pt modelId="{49C59708-C165-4D7C-BECF-6000E52DF28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Налог на имущество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физических лиц </a:t>
          </a:r>
        </a:p>
        <a:p>
          <a:pPr algn="ctr" rtl="0">
            <a:spcAft>
              <a:spcPts val="0"/>
            </a:spcAft>
          </a:pPr>
          <a:r>
            <a:rPr lang="ru-RU" sz="1800" b="1" i="0" dirty="0" smtClean="0"/>
            <a:t>350 </a:t>
          </a:r>
          <a:r>
            <a:rPr lang="ru-RU" sz="1400" b="1" i="0" dirty="0" smtClean="0"/>
            <a:t>млн руб.</a:t>
          </a:r>
          <a:endParaRPr lang="ru-RU" sz="1400" i="0" dirty="0"/>
        </a:p>
      </dgm:t>
    </dgm:pt>
    <dgm:pt modelId="{D82359D3-5686-4DF3-9DB5-81B73E1D11C1}" type="parTrans" cxnId="{7AF3E23B-F291-464C-8470-3A52E817ECB0}">
      <dgm:prSet/>
      <dgm:spPr/>
      <dgm:t>
        <a:bodyPr/>
        <a:lstStyle/>
        <a:p>
          <a:endParaRPr lang="ru-RU"/>
        </a:p>
      </dgm:t>
    </dgm:pt>
    <dgm:pt modelId="{DE13BC5C-18B6-46B4-B98B-609F7B4EF150}" type="sibTrans" cxnId="{7AF3E23B-F291-464C-8470-3A52E817ECB0}">
      <dgm:prSet/>
      <dgm:spPr/>
      <dgm:t>
        <a:bodyPr/>
        <a:lstStyle/>
        <a:p>
          <a:endParaRPr lang="ru-RU"/>
        </a:p>
      </dgm:t>
    </dgm:pt>
    <dgm:pt modelId="{D225F743-B2C9-4032-8B75-49515C7B4EB1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300" b="1" i="1" dirty="0" smtClean="0"/>
            <a:t> </a:t>
          </a:r>
          <a:r>
            <a:rPr lang="ru-RU" sz="1200" b="1" i="1" dirty="0" smtClean="0"/>
            <a:t>Земельный налог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518 млн руб.</a:t>
          </a:r>
          <a:endParaRPr lang="ru-RU" sz="1600" b="1" i="1" dirty="0"/>
        </a:p>
      </dgm:t>
    </dgm:pt>
    <dgm:pt modelId="{E5B62EE9-EDA9-4DB8-AB48-640AE5E31D09}" type="parTrans" cxnId="{B7799C84-0656-4DBC-BEE4-AD11CEF114CE}">
      <dgm:prSet/>
      <dgm:spPr/>
      <dgm:t>
        <a:bodyPr/>
        <a:lstStyle/>
        <a:p>
          <a:endParaRPr lang="ru-RU"/>
        </a:p>
      </dgm:t>
    </dgm:pt>
    <dgm:pt modelId="{000DC573-DED2-4FCE-A3A2-775C25A6EEAF}" type="sibTrans" cxnId="{B7799C84-0656-4DBC-BEE4-AD11CEF114CE}">
      <dgm:prSet/>
      <dgm:spPr/>
      <dgm:t>
        <a:bodyPr/>
        <a:lstStyle/>
        <a:p>
          <a:endParaRPr lang="ru-RU"/>
        </a:p>
      </dgm:t>
    </dgm:pt>
    <dgm:pt modelId="{79A91463-1E87-47DC-9EE5-E728430EB55C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200" b="1" i="1" dirty="0" smtClean="0"/>
            <a:t>Другие налоговые доходы </a:t>
          </a:r>
        </a:p>
        <a:p>
          <a:pPr algn="ctr">
            <a:spcAft>
              <a:spcPts val="0"/>
            </a:spcAft>
          </a:pPr>
          <a:r>
            <a:rPr lang="ru-RU" sz="1600" b="1" i="1" dirty="0" smtClean="0"/>
            <a:t>139 млн руб.</a:t>
          </a:r>
          <a:endParaRPr lang="ru-RU" sz="1600" b="1" i="1" dirty="0"/>
        </a:p>
      </dgm:t>
    </dgm:pt>
    <dgm:pt modelId="{B05769F5-050F-485C-83B4-E57EAF028CCD}" type="parTrans" cxnId="{879E2881-A8E8-45B9-A5A8-3117D7D7CE5D}">
      <dgm:prSet/>
      <dgm:spPr/>
      <dgm:t>
        <a:bodyPr/>
        <a:lstStyle/>
        <a:p>
          <a:endParaRPr lang="ru-RU"/>
        </a:p>
      </dgm:t>
    </dgm:pt>
    <dgm:pt modelId="{1A9197C3-0D04-4EB8-A4E3-25091AF1CAF4}" type="sibTrans" cxnId="{879E2881-A8E8-45B9-A5A8-3117D7D7CE5D}">
      <dgm:prSet/>
      <dgm:spPr/>
      <dgm:t>
        <a:bodyPr/>
        <a:lstStyle/>
        <a:p>
          <a:endParaRPr lang="ru-RU"/>
        </a:p>
      </dgm:t>
    </dgm:pt>
    <dgm:pt modelId="{0EC0BBDA-6576-42FD-8AC2-3292F99016AB}" type="pres">
      <dgm:prSet presAssocID="{36742841-FB58-43BB-B509-A8BBE27DB8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8ABFC5-B944-4C3B-9D97-AD6751EF6E7E}" type="pres">
      <dgm:prSet presAssocID="{5665EE76-36CB-4989-A0CB-F043B6BF56EB}" presName="comp" presStyleCnt="0"/>
      <dgm:spPr/>
    </dgm:pt>
    <dgm:pt modelId="{1943FED9-95BB-4715-A23F-7CA0D32F766E}" type="pres">
      <dgm:prSet presAssocID="{5665EE76-36CB-4989-A0CB-F043B6BF56EB}" presName="box" presStyleLbl="node1" presStyleIdx="0" presStyleCnt="6" custScaleY="102904" custLinFactNeighborX="693" custLinFactNeighborY="-16275"/>
      <dgm:spPr/>
      <dgm:t>
        <a:bodyPr/>
        <a:lstStyle/>
        <a:p>
          <a:endParaRPr lang="ru-RU"/>
        </a:p>
      </dgm:t>
    </dgm:pt>
    <dgm:pt modelId="{F21834D1-CCAA-413E-A78E-6C1A974DCFD5}" type="pres">
      <dgm:prSet presAssocID="{5665EE76-36CB-4989-A0CB-F043B6BF56EB}" presName="img" presStyleLbl="fgImgPlace1" presStyleIdx="0" presStyleCnt="6" custScaleY="106313" custLinFactNeighborX="781" custLinFactNeighborY="7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2C94CD-D070-4C74-BAF5-641DE2A91D7C}" type="pres">
      <dgm:prSet presAssocID="{5665EE76-36CB-4989-A0CB-F043B6BF56E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83F26-7B05-4DD1-B4E4-21A69D76832B}" type="pres">
      <dgm:prSet presAssocID="{C624AEE6-86F4-4343-A160-586BB1F17C2F}" presName="spacer" presStyleCnt="0"/>
      <dgm:spPr/>
    </dgm:pt>
    <dgm:pt modelId="{C3A8EC39-C021-464C-B5AF-4BCEB66F9C22}" type="pres">
      <dgm:prSet presAssocID="{7F6CB5ED-FB2E-49AC-99A4-D1F40019E897}" presName="comp" presStyleCnt="0"/>
      <dgm:spPr/>
    </dgm:pt>
    <dgm:pt modelId="{90309371-9159-4728-86F0-7EBBB75B49A2}" type="pres">
      <dgm:prSet presAssocID="{7F6CB5ED-FB2E-49AC-99A4-D1F40019E897}" presName="box" presStyleLbl="node1" presStyleIdx="1" presStyleCnt="6" custScaleY="153060"/>
      <dgm:spPr/>
      <dgm:t>
        <a:bodyPr/>
        <a:lstStyle/>
        <a:p>
          <a:endParaRPr lang="ru-RU"/>
        </a:p>
      </dgm:t>
    </dgm:pt>
    <dgm:pt modelId="{CE4BC1C1-1363-42D7-853E-0E847D58F09C}" type="pres">
      <dgm:prSet presAssocID="{7F6CB5ED-FB2E-49AC-99A4-D1F40019E897}" presName="img" presStyleLbl="fgImgPlace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C695A6-EB96-447A-BAC0-8EB352F7D22F}" type="pres">
      <dgm:prSet presAssocID="{7F6CB5ED-FB2E-49AC-99A4-D1F40019E897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7DAEB-D790-48EA-8406-80C09A027F4C}" type="pres">
      <dgm:prSet presAssocID="{CEF2BB76-7433-4B28-B734-F0CC06C4983F}" presName="spacer" presStyleCnt="0"/>
      <dgm:spPr/>
    </dgm:pt>
    <dgm:pt modelId="{10EAF8AC-BEFC-4E1A-AE1A-BDABED83BE11}" type="pres">
      <dgm:prSet presAssocID="{04910507-4447-4B3A-8A2B-DCB200163530}" presName="comp" presStyleCnt="0"/>
      <dgm:spPr/>
    </dgm:pt>
    <dgm:pt modelId="{E08061A4-FF0D-4DB3-8AE0-D859CD725DD4}" type="pres">
      <dgm:prSet presAssocID="{04910507-4447-4B3A-8A2B-DCB200163530}" presName="box" presStyleLbl="node1" presStyleIdx="2" presStyleCnt="6" custScaleY="133058"/>
      <dgm:spPr/>
      <dgm:t>
        <a:bodyPr/>
        <a:lstStyle/>
        <a:p>
          <a:endParaRPr lang="ru-RU"/>
        </a:p>
      </dgm:t>
    </dgm:pt>
    <dgm:pt modelId="{4E4B6008-F3FC-4B50-AC3A-26C25A0FDD52}" type="pres">
      <dgm:prSet presAssocID="{04910507-4447-4B3A-8A2B-DCB200163530}" presName="img" presStyleLbl="fgImgPlace1" presStyleIdx="2" presStyleCnt="6" custLinFactNeighborX="-4266" custLinFactNeighborY="18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00A699-252E-4444-AA8B-CB4CA2D7FE38}" type="pres">
      <dgm:prSet presAssocID="{04910507-4447-4B3A-8A2B-DCB200163530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DE32E-2AE2-4DE1-97F4-144178F4EBE7}" type="pres">
      <dgm:prSet presAssocID="{6E07AA55-1EAE-4BDA-AC39-ED8008644915}" presName="spacer" presStyleCnt="0"/>
      <dgm:spPr/>
    </dgm:pt>
    <dgm:pt modelId="{D1DE628B-A4E7-4A1C-A787-173861A7D59D}" type="pres">
      <dgm:prSet presAssocID="{49C59708-C165-4D7C-BECF-6000E52DF280}" presName="comp" presStyleCnt="0"/>
      <dgm:spPr/>
    </dgm:pt>
    <dgm:pt modelId="{673337B2-EFB0-40F5-8B92-C03216900F0B}" type="pres">
      <dgm:prSet presAssocID="{49C59708-C165-4D7C-BECF-6000E52DF280}" presName="box" presStyleLbl="node1" presStyleIdx="3" presStyleCnt="6"/>
      <dgm:spPr/>
      <dgm:t>
        <a:bodyPr/>
        <a:lstStyle/>
        <a:p>
          <a:endParaRPr lang="ru-RU"/>
        </a:p>
      </dgm:t>
    </dgm:pt>
    <dgm:pt modelId="{D35AD7BF-5035-499E-9FE7-90FB93EACD94}" type="pres">
      <dgm:prSet presAssocID="{49C59708-C165-4D7C-BECF-6000E52DF280}" presName="img" presStyleLbl="fgImgPlace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950D7E-4399-47B7-AA54-1E1BD762118A}" type="pres">
      <dgm:prSet presAssocID="{49C59708-C165-4D7C-BECF-6000E52DF280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A814C-4809-4E38-82D9-D7EFB458E5A6}" type="pres">
      <dgm:prSet presAssocID="{DE13BC5C-18B6-46B4-B98B-609F7B4EF150}" presName="spacer" presStyleCnt="0"/>
      <dgm:spPr/>
    </dgm:pt>
    <dgm:pt modelId="{71145E20-FDCE-4328-BD62-B4B7C1A14A82}" type="pres">
      <dgm:prSet presAssocID="{D225F743-B2C9-4032-8B75-49515C7B4EB1}" presName="comp" presStyleCnt="0"/>
      <dgm:spPr/>
    </dgm:pt>
    <dgm:pt modelId="{DBF8E6BF-B64B-4310-BEAA-99859C504DBB}" type="pres">
      <dgm:prSet presAssocID="{D225F743-B2C9-4032-8B75-49515C7B4EB1}" presName="box" presStyleLbl="node1" presStyleIdx="4" presStyleCnt="6"/>
      <dgm:spPr/>
      <dgm:t>
        <a:bodyPr/>
        <a:lstStyle/>
        <a:p>
          <a:endParaRPr lang="ru-RU"/>
        </a:p>
      </dgm:t>
    </dgm:pt>
    <dgm:pt modelId="{1BCE98FD-0EC8-4A9D-9F9D-9967D709414B}" type="pres">
      <dgm:prSet presAssocID="{D225F743-B2C9-4032-8B75-49515C7B4EB1}" presName="img" presStyleLbl="fgImgPlace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2E225C-5820-45C0-85C3-5B9393047B99}" type="pres">
      <dgm:prSet presAssocID="{D225F743-B2C9-4032-8B75-49515C7B4EB1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31FC5-6234-4B48-AE2B-612028E66A3B}" type="pres">
      <dgm:prSet presAssocID="{000DC573-DED2-4FCE-A3A2-775C25A6EEAF}" presName="spacer" presStyleCnt="0"/>
      <dgm:spPr/>
    </dgm:pt>
    <dgm:pt modelId="{57235E91-AAFD-4793-B8FE-23B41D714DDF}" type="pres">
      <dgm:prSet presAssocID="{79A91463-1E87-47DC-9EE5-E728430EB55C}" presName="comp" presStyleCnt="0"/>
      <dgm:spPr/>
    </dgm:pt>
    <dgm:pt modelId="{5CBC7AF0-69B6-4414-8B99-5BB2EDACC1EC}" type="pres">
      <dgm:prSet presAssocID="{79A91463-1E87-47DC-9EE5-E728430EB55C}" presName="box" presStyleLbl="node1" presStyleIdx="5" presStyleCnt="6"/>
      <dgm:spPr/>
      <dgm:t>
        <a:bodyPr/>
        <a:lstStyle/>
        <a:p>
          <a:endParaRPr lang="ru-RU"/>
        </a:p>
      </dgm:t>
    </dgm:pt>
    <dgm:pt modelId="{46660EE5-549D-4302-AF53-2D153DA1F023}" type="pres">
      <dgm:prSet presAssocID="{79A91463-1E87-47DC-9EE5-E728430EB55C}" presName="img" presStyleLbl="fgImgPlace1" presStyleIdx="5" presStyleCnt="6" custAng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A53EF3-498C-42B6-82F3-1CA62E57A569}" type="pres">
      <dgm:prSet presAssocID="{79A91463-1E87-47DC-9EE5-E728430EB55C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9E2881-A8E8-45B9-A5A8-3117D7D7CE5D}" srcId="{36742841-FB58-43BB-B509-A8BBE27DB80D}" destId="{79A91463-1E87-47DC-9EE5-E728430EB55C}" srcOrd="5" destOrd="0" parTransId="{B05769F5-050F-485C-83B4-E57EAF028CCD}" sibTransId="{1A9197C3-0D04-4EB8-A4E3-25091AF1CAF4}"/>
    <dgm:cxn modelId="{68182E1D-C59D-4698-9309-3DD33FE68D68}" type="presOf" srcId="{D225F743-B2C9-4032-8B75-49515C7B4EB1}" destId="{192E225C-5820-45C0-85C3-5B9393047B99}" srcOrd="1" destOrd="0" presId="urn:microsoft.com/office/officeart/2005/8/layout/vList4#1"/>
    <dgm:cxn modelId="{32616DF3-50BB-4652-B371-41BE162E458B}" type="presOf" srcId="{5665EE76-36CB-4989-A0CB-F043B6BF56EB}" destId="{E02C94CD-D070-4C74-BAF5-641DE2A91D7C}" srcOrd="1" destOrd="0" presId="urn:microsoft.com/office/officeart/2005/8/layout/vList4#1"/>
    <dgm:cxn modelId="{C43CBA98-B393-4028-B4F7-7ABB55472B6E}" type="presOf" srcId="{36742841-FB58-43BB-B509-A8BBE27DB80D}" destId="{0EC0BBDA-6576-42FD-8AC2-3292F99016AB}" srcOrd="0" destOrd="0" presId="urn:microsoft.com/office/officeart/2005/8/layout/vList4#1"/>
    <dgm:cxn modelId="{ABF6A376-1B27-4FBC-82D0-1F13BADBB4C0}" srcId="{36742841-FB58-43BB-B509-A8BBE27DB80D}" destId="{7F6CB5ED-FB2E-49AC-99A4-D1F40019E897}" srcOrd="1" destOrd="0" parTransId="{50C8A9B4-D09A-4D30-92A3-BB5D889DFDA4}" sibTransId="{CEF2BB76-7433-4B28-B734-F0CC06C4983F}"/>
    <dgm:cxn modelId="{A53D5104-924C-4C01-A548-F3DBBE65BD94}" type="presOf" srcId="{79A91463-1E87-47DC-9EE5-E728430EB55C}" destId="{97A53EF3-498C-42B6-82F3-1CA62E57A569}" srcOrd="1" destOrd="0" presId="urn:microsoft.com/office/officeart/2005/8/layout/vList4#1"/>
    <dgm:cxn modelId="{350870D6-BB84-44C9-B3F1-BC8EEB6ECA5E}" type="presOf" srcId="{D225F743-B2C9-4032-8B75-49515C7B4EB1}" destId="{DBF8E6BF-B64B-4310-BEAA-99859C504DBB}" srcOrd="0" destOrd="0" presId="urn:microsoft.com/office/officeart/2005/8/layout/vList4#1"/>
    <dgm:cxn modelId="{3DDE782E-6B3E-4B85-BDC4-B5BC94F7A1F7}" type="presOf" srcId="{04910507-4447-4B3A-8A2B-DCB200163530}" destId="{FC00A699-252E-4444-AA8B-CB4CA2D7FE38}" srcOrd="1" destOrd="0" presId="urn:microsoft.com/office/officeart/2005/8/layout/vList4#1"/>
    <dgm:cxn modelId="{5CD80557-F065-4248-808E-B48445F32A88}" type="presOf" srcId="{5665EE76-36CB-4989-A0CB-F043B6BF56EB}" destId="{1943FED9-95BB-4715-A23F-7CA0D32F766E}" srcOrd="0" destOrd="0" presId="urn:microsoft.com/office/officeart/2005/8/layout/vList4#1"/>
    <dgm:cxn modelId="{6B363F7C-F8EF-452C-9ADE-DB17FEC9D855}" type="presOf" srcId="{49C59708-C165-4D7C-BECF-6000E52DF280}" destId="{3A950D7E-4399-47B7-AA54-1E1BD762118A}" srcOrd="1" destOrd="0" presId="urn:microsoft.com/office/officeart/2005/8/layout/vList4#1"/>
    <dgm:cxn modelId="{E3BC3ADC-9543-4C7F-8BFD-D1EDC6DF9F5C}" type="presOf" srcId="{7F6CB5ED-FB2E-49AC-99A4-D1F40019E897}" destId="{90309371-9159-4728-86F0-7EBBB75B49A2}" srcOrd="0" destOrd="0" presId="urn:microsoft.com/office/officeart/2005/8/layout/vList4#1"/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7AF3E23B-F291-464C-8470-3A52E817ECB0}" srcId="{36742841-FB58-43BB-B509-A8BBE27DB80D}" destId="{49C59708-C165-4D7C-BECF-6000E52DF280}" srcOrd="3" destOrd="0" parTransId="{D82359D3-5686-4DF3-9DB5-81B73E1D11C1}" sibTransId="{DE13BC5C-18B6-46B4-B98B-609F7B4EF150}"/>
    <dgm:cxn modelId="{EF5467F7-DB26-4C97-AE05-2AB659F8B913}" type="presOf" srcId="{04910507-4447-4B3A-8A2B-DCB200163530}" destId="{E08061A4-FF0D-4DB3-8AE0-D859CD725DD4}" srcOrd="0" destOrd="0" presId="urn:microsoft.com/office/officeart/2005/8/layout/vList4#1"/>
    <dgm:cxn modelId="{F67F1457-EF6E-4CB6-862A-CC62BC88BDDB}" type="presOf" srcId="{7F6CB5ED-FB2E-49AC-99A4-D1F40019E897}" destId="{DEC695A6-EB96-447A-BAC0-8EB352F7D22F}" srcOrd="1" destOrd="0" presId="urn:microsoft.com/office/officeart/2005/8/layout/vList4#1"/>
    <dgm:cxn modelId="{16A0D543-C09D-4D92-B2B5-DD3611DE7D71}" srcId="{36742841-FB58-43BB-B509-A8BBE27DB80D}" destId="{04910507-4447-4B3A-8A2B-DCB200163530}" srcOrd="2" destOrd="0" parTransId="{8766A05A-D695-4210-87EE-020286EA8636}" sibTransId="{6E07AA55-1EAE-4BDA-AC39-ED8008644915}"/>
    <dgm:cxn modelId="{C5AE47F8-0FE3-4084-AF36-81D50400BA62}" type="presOf" srcId="{49C59708-C165-4D7C-BECF-6000E52DF280}" destId="{673337B2-EFB0-40F5-8B92-C03216900F0B}" srcOrd="0" destOrd="0" presId="urn:microsoft.com/office/officeart/2005/8/layout/vList4#1"/>
    <dgm:cxn modelId="{B7799C84-0656-4DBC-BEE4-AD11CEF114CE}" srcId="{36742841-FB58-43BB-B509-A8BBE27DB80D}" destId="{D225F743-B2C9-4032-8B75-49515C7B4EB1}" srcOrd="4" destOrd="0" parTransId="{E5B62EE9-EDA9-4DB8-AB48-640AE5E31D09}" sibTransId="{000DC573-DED2-4FCE-A3A2-775C25A6EEAF}"/>
    <dgm:cxn modelId="{3E2B1E5D-C283-4366-85A9-40792117FB73}" type="presOf" srcId="{79A91463-1E87-47DC-9EE5-E728430EB55C}" destId="{5CBC7AF0-69B6-4414-8B99-5BB2EDACC1EC}" srcOrd="0" destOrd="0" presId="urn:microsoft.com/office/officeart/2005/8/layout/vList4#1"/>
    <dgm:cxn modelId="{C8570CEC-7CC2-44AB-A2A7-DFF4B0D38714}" type="presParOf" srcId="{0EC0BBDA-6576-42FD-8AC2-3292F99016AB}" destId="{CE8ABFC5-B944-4C3B-9D97-AD6751EF6E7E}" srcOrd="0" destOrd="0" presId="urn:microsoft.com/office/officeart/2005/8/layout/vList4#1"/>
    <dgm:cxn modelId="{6F156DE4-A5DE-45B3-973C-7D5924F48765}" type="presParOf" srcId="{CE8ABFC5-B944-4C3B-9D97-AD6751EF6E7E}" destId="{1943FED9-95BB-4715-A23F-7CA0D32F766E}" srcOrd="0" destOrd="0" presId="urn:microsoft.com/office/officeart/2005/8/layout/vList4#1"/>
    <dgm:cxn modelId="{3547E059-A693-4F7A-BE2E-D0A3E920745A}" type="presParOf" srcId="{CE8ABFC5-B944-4C3B-9D97-AD6751EF6E7E}" destId="{F21834D1-CCAA-413E-A78E-6C1A974DCFD5}" srcOrd="1" destOrd="0" presId="urn:microsoft.com/office/officeart/2005/8/layout/vList4#1"/>
    <dgm:cxn modelId="{BBE2FF98-EEE6-4E4F-A46C-E5EC10BBCF96}" type="presParOf" srcId="{CE8ABFC5-B944-4C3B-9D97-AD6751EF6E7E}" destId="{E02C94CD-D070-4C74-BAF5-641DE2A91D7C}" srcOrd="2" destOrd="0" presId="urn:microsoft.com/office/officeart/2005/8/layout/vList4#1"/>
    <dgm:cxn modelId="{57AEE1EA-AFB0-40BC-A569-0DAE5A3865C3}" type="presParOf" srcId="{0EC0BBDA-6576-42FD-8AC2-3292F99016AB}" destId="{BD983F26-7B05-4DD1-B4E4-21A69D76832B}" srcOrd="1" destOrd="0" presId="urn:microsoft.com/office/officeart/2005/8/layout/vList4#1"/>
    <dgm:cxn modelId="{BB32CA9B-BE10-49F0-8835-92C44E73A85F}" type="presParOf" srcId="{0EC0BBDA-6576-42FD-8AC2-3292F99016AB}" destId="{C3A8EC39-C021-464C-B5AF-4BCEB66F9C22}" srcOrd="2" destOrd="0" presId="urn:microsoft.com/office/officeart/2005/8/layout/vList4#1"/>
    <dgm:cxn modelId="{B5694681-B3E4-411E-852E-92E2B12B701D}" type="presParOf" srcId="{C3A8EC39-C021-464C-B5AF-4BCEB66F9C22}" destId="{90309371-9159-4728-86F0-7EBBB75B49A2}" srcOrd="0" destOrd="0" presId="urn:microsoft.com/office/officeart/2005/8/layout/vList4#1"/>
    <dgm:cxn modelId="{BECB44B5-2150-4A2F-BDC2-8475206426B5}" type="presParOf" srcId="{C3A8EC39-C021-464C-B5AF-4BCEB66F9C22}" destId="{CE4BC1C1-1363-42D7-853E-0E847D58F09C}" srcOrd="1" destOrd="0" presId="urn:microsoft.com/office/officeart/2005/8/layout/vList4#1"/>
    <dgm:cxn modelId="{77F6E96E-E54D-458B-A435-4B7BA5B687E5}" type="presParOf" srcId="{C3A8EC39-C021-464C-B5AF-4BCEB66F9C22}" destId="{DEC695A6-EB96-447A-BAC0-8EB352F7D22F}" srcOrd="2" destOrd="0" presId="urn:microsoft.com/office/officeart/2005/8/layout/vList4#1"/>
    <dgm:cxn modelId="{35EDE555-5892-482D-BEB2-7857CBDD635F}" type="presParOf" srcId="{0EC0BBDA-6576-42FD-8AC2-3292F99016AB}" destId="{03A7DAEB-D790-48EA-8406-80C09A027F4C}" srcOrd="3" destOrd="0" presId="urn:microsoft.com/office/officeart/2005/8/layout/vList4#1"/>
    <dgm:cxn modelId="{86804EDB-D74C-4398-AB4F-553DD9C25CE4}" type="presParOf" srcId="{0EC0BBDA-6576-42FD-8AC2-3292F99016AB}" destId="{10EAF8AC-BEFC-4E1A-AE1A-BDABED83BE11}" srcOrd="4" destOrd="0" presId="urn:microsoft.com/office/officeart/2005/8/layout/vList4#1"/>
    <dgm:cxn modelId="{4D8A7B75-85C7-4719-A42A-673D2E199676}" type="presParOf" srcId="{10EAF8AC-BEFC-4E1A-AE1A-BDABED83BE11}" destId="{E08061A4-FF0D-4DB3-8AE0-D859CD725DD4}" srcOrd="0" destOrd="0" presId="urn:microsoft.com/office/officeart/2005/8/layout/vList4#1"/>
    <dgm:cxn modelId="{F6896D66-96B3-425D-9836-5D2ACF5B9906}" type="presParOf" srcId="{10EAF8AC-BEFC-4E1A-AE1A-BDABED83BE11}" destId="{4E4B6008-F3FC-4B50-AC3A-26C25A0FDD52}" srcOrd="1" destOrd="0" presId="urn:microsoft.com/office/officeart/2005/8/layout/vList4#1"/>
    <dgm:cxn modelId="{E13618C8-D016-4AFB-B0BE-85F6C9CBDF70}" type="presParOf" srcId="{10EAF8AC-BEFC-4E1A-AE1A-BDABED83BE11}" destId="{FC00A699-252E-4444-AA8B-CB4CA2D7FE38}" srcOrd="2" destOrd="0" presId="urn:microsoft.com/office/officeart/2005/8/layout/vList4#1"/>
    <dgm:cxn modelId="{818F3B22-0E83-422D-8F60-5EA7225D46FA}" type="presParOf" srcId="{0EC0BBDA-6576-42FD-8AC2-3292F99016AB}" destId="{71ADE32E-2AE2-4DE1-97F4-144178F4EBE7}" srcOrd="5" destOrd="0" presId="urn:microsoft.com/office/officeart/2005/8/layout/vList4#1"/>
    <dgm:cxn modelId="{0AB18664-DCBC-4AEB-9709-16D46F94288F}" type="presParOf" srcId="{0EC0BBDA-6576-42FD-8AC2-3292F99016AB}" destId="{D1DE628B-A4E7-4A1C-A787-173861A7D59D}" srcOrd="6" destOrd="0" presId="urn:microsoft.com/office/officeart/2005/8/layout/vList4#1"/>
    <dgm:cxn modelId="{B3515D55-442C-4A59-BC4C-1A9CEDD54629}" type="presParOf" srcId="{D1DE628B-A4E7-4A1C-A787-173861A7D59D}" destId="{673337B2-EFB0-40F5-8B92-C03216900F0B}" srcOrd="0" destOrd="0" presId="urn:microsoft.com/office/officeart/2005/8/layout/vList4#1"/>
    <dgm:cxn modelId="{BEB72B0F-80B5-473C-A1EA-F9315AFEF1D0}" type="presParOf" srcId="{D1DE628B-A4E7-4A1C-A787-173861A7D59D}" destId="{D35AD7BF-5035-499E-9FE7-90FB93EACD94}" srcOrd="1" destOrd="0" presId="urn:microsoft.com/office/officeart/2005/8/layout/vList4#1"/>
    <dgm:cxn modelId="{A9221882-30B3-4106-AF3E-CE9F7F34FE1F}" type="presParOf" srcId="{D1DE628B-A4E7-4A1C-A787-173861A7D59D}" destId="{3A950D7E-4399-47B7-AA54-1E1BD762118A}" srcOrd="2" destOrd="0" presId="urn:microsoft.com/office/officeart/2005/8/layout/vList4#1"/>
    <dgm:cxn modelId="{8C59DF60-2F02-46F2-B219-05CBD792911E}" type="presParOf" srcId="{0EC0BBDA-6576-42FD-8AC2-3292F99016AB}" destId="{2E7A814C-4809-4E38-82D9-D7EFB458E5A6}" srcOrd="7" destOrd="0" presId="urn:microsoft.com/office/officeart/2005/8/layout/vList4#1"/>
    <dgm:cxn modelId="{DF4751D8-8E2D-4673-9EE9-F5897C896B69}" type="presParOf" srcId="{0EC0BBDA-6576-42FD-8AC2-3292F99016AB}" destId="{71145E20-FDCE-4328-BD62-B4B7C1A14A82}" srcOrd="8" destOrd="0" presId="urn:microsoft.com/office/officeart/2005/8/layout/vList4#1"/>
    <dgm:cxn modelId="{E477D630-5944-4896-9705-D502AC43977A}" type="presParOf" srcId="{71145E20-FDCE-4328-BD62-B4B7C1A14A82}" destId="{DBF8E6BF-B64B-4310-BEAA-99859C504DBB}" srcOrd="0" destOrd="0" presId="urn:microsoft.com/office/officeart/2005/8/layout/vList4#1"/>
    <dgm:cxn modelId="{FA333391-B949-4B2D-91FF-459BBC673620}" type="presParOf" srcId="{71145E20-FDCE-4328-BD62-B4B7C1A14A82}" destId="{1BCE98FD-0EC8-4A9D-9F9D-9967D709414B}" srcOrd="1" destOrd="0" presId="urn:microsoft.com/office/officeart/2005/8/layout/vList4#1"/>
    <dgm:cxn modelId="{EECA609B-FFEF-436E-BA16-D6069525F14B}" type="presParOf" srcId="{71145E20-FDCE-4328-BD62-B4B7C1A14A82}" destId="{192E225C-5820-45C0-85C3-5B9393047B99}" srcOrd="2" destOrd="0" presId="urn:microsoft.com/office/officeart/2005/8/layout/vList4#1"/>
    <dgm:cxn modelId="{CA765488-1DF1-4812-B9F4-0A3B7B7444D2}" type="presParOf" srcId="{0EC0BBDA-6576-42FD-8AC2-3292F99016AB}" destId="{C0D31FC5-6234-4B48-AE2B-612028E66A3B}" srcOrd="9" destOrd="0" presId="urn:microsoft.com/office/officeart/2005/8/layout/vList4#1"/>
    <dgm:cxn modelId="{715A8436-AE26-4023-955E-DF0F40645EE7}" type="presParOf" srcId="{0EC0BBDA-6576-42FD-8AC2-3292F99016AB}" destId="{57235E91-AAFD-4793-B8FE-23B41D714DDF}" srcOrd="10" destOrd="0" presId="urn:microsoft.com/office/officeart/2005/8/layout/vList4#1"/>
    <dgm:cxn modelId="{7F43A5DD-BFCD-43FE-B7BD-5276C3BA031D}" type="presParOf" srcId="{57235E91-AAFD-4793-B8FE-23B41D714DDF}" destId="{5CBC7AF0-69B6-4414-8B99-5BB2EDACC1EC}" srcOrd="0" destOrd="0" presId="urn:microsoft.com/office/officeart/2005/8/layout/vList4#1"/>
    <dgm:cxn modelId="{64C02B73-6E96-4788-8059-E835743D3E4F}" type="presParOf" srcId="{57235E91-AAFD-4793-B8FE-23B41D714DDF}" destId="{46660EE5-549D-4302-AF53-2D153DA1F023}" srcOrd="1" destOrd="0" presId="urn:microsoft.com/office/officeart/2005/8/layout/vList4#1"/>
    <dgm:cxn modelId="{CC74F4B5-2953-4052-85C9-9CCE0672F70B}" type="presParOf" srcId="{57235E91-AAFD-4793-B8FE-23B41D714DDF}" destId="{97A53EF3-498C-42B6-82F3-1CA62E57A56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7328D-56D4-43CE-B115-8795C18EB12B}">
      <dsp:nvSpPr>
        <dsp:cNvPr id="0" name=""/>
        <dsp:cNvSpPr/>
      </dsp:nvSpPr>
      <dsp:spPr>
        <a:xfrm rot="10800000">
          <a:off x="2232220" y="0"/>
          <a:ext cx="6517536" cy="4356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 Капитальный ремонт общего имущества в многоквартирных домах, </a:t>
          </a:r>
        </a:p>
        <a:p>
          <a:pPr lvl="0" algn="l" defTabSz="5778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 расположенных на территории РТ на территории МО г. Набережные Челны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41135" y="0"/>
        <a:ext cx="6408621" cy="435662"/>
      </dsp:txXfrm>
    </dsp:sp>
    <dsp:sp modelId="{5C2EABD7-DA65-4F75-A261-1F35DE1B065A}">
      <dsp:nvSpPr>
        <dsp:cNvPr id="0" name=""/>
        <dsp:cNvSpPr/>
      </dsp:nvSpPr>
      <dsp:spPr>
        <a:xfrm>
          <a:off x="1775388" y="84963"/>
          <a:ext cx="367244" cy="26746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D09D-085F-49CA-9F65-4CBFAE5515C7}">
      <dsp:nvSpPr>
        <dsp:cNvPr id="0" name=""/>
        <dsp:cNvSpPr/>
      </dsp:nvSpPr>
      <dsp:spPr>
        <a:xfrm rot="10800000">
          <a:off x="2231942" y="514577"/>
          <a:ext cx="6499561" cy="3757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 Программа "Развитие системы образования 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25874" y="514577"/>
        <a:ext cx="6405629" cy="375730"/>
      </dsp:txXfrm>
    </dsp:sp>
    <dsp:sp modelId="{1C70E701-D109-492E-B205-E89BFB082FF8}">
      <dsp:nvSpPr>
        <dsp:cNvPr id="0" name=""/>
        <dsp:cNvSpPr/>
      </dsp:nvSpPr>
      <dsp:spPr>
        <a:xfrm>
          <a:off x="1776264" y="531449"/>
          <a:ext cx="353452" cy="35345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FE8A-530B-4C54-B9F4-DD6C7D719132}">
      <dsp:nvSpPr>
        <dsp:cNvPr id="0" name=""/>
        <dsp:cNvSpPr/>
      </dsp:nvSpPr>
      <dsp:spPr>
        <a:xfrm rot="10800000">
          <a:off x="2262440" y="956019"/>
          <a:ext cx="6459919" cy="2839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Программа "Развитие физической культуры и спорта</a:t>
          </a:r>
          <a:r>
            <a:rPr lang="en-US" sz="13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33426" y="956019"/>
        <a:ext cx="6388933" cy="283946"/>
      </dsp:txXfrm>
    </dsp:sp>
    <dsp:sp modelId="{C05DB299-32FB-454B-BAFC-C7301A986EE7}">
      <dsp:nvSpPr>
        <dsp:cNvPr id="0" name=""/>
        <dsp:cNvSpPr/>
      </dsp:nvSpPr>
      <dsp:spPr>
        <a:xfrm>
          <a:off x="1757294" y="955385"/>
          <a:ext cx="353452" cy="35345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DDAC5-7CFA-4692-96A7-26ECD437D215}">
      <dsp:nvSpPr>
        <dsp:cNvPr id="0" name=""/>
        <dsp:cNvSpPr/>
      </dsp:nvSpPr>
      <dsp:spPr>
        <a:xfrm rot="10800000">
          <a:off x="2231960" y="1308837"/>
          <a:ext cx="6496287" cy="3534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5720" rIns="85344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latin typeface="Times New Roman" pitchFamily="18" charset="0"/>
              <a:cs typeface="Times New Roman" pitchFamily="18" charset="0"/>
            </a:rPr>
            <a:t> Программа "Профилактика наркотизации населения“</a:t>
          </a:r>
          <a:endParaRPr lang="ru-RU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20323" y="1308837"/>
        <a:ext cx="6407924" cy="353452"/>
      </dsp:txXfrm>
    </dsp:sp>
    <dsp:sp modelId="{C37217A9-B1DA-4300-8483-818BBD37DE93}">
      <dsp:nvSpPr>
        <dsp:cNvPr id="0" name=""/>
        <dsp:cNvSpPr/>
      </dsp:nvSpPr>
      <dsp:spPr>
        <a:xfrm>
          <a:off x="1751733" y="1349300"/>
          <a:ext cx="353452" cy="35345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CCC8D-9D0B-4775-867C-7044463F9D4E}">
      <dsp:nvSpPr>
        <dsp:cNvPr id="0" name=""/>
        <dsp:cNvSpPr/>
      </dsp:nvSpPr>
      <dsp:spPr>
        <a:xfrm rot="10800000">
          <a:off x="2340400" y="1704177"/>
          <a:ext cx="6369697" cy="3246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  Городская молодежная программа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421565" y="1704177"/>
        <a:ext cx="6288532" cy="324660"/>
      </dsp:txXfrm>
    </dsp:sp>
    <dsp:sp modelId="{681FC8BB-F248-4FB4-9078-A2DBE81F49C4}">
      <dsp:nvSpPr>
        <dsp:cNvPr id="0" name=""/>
        <dsp:cNvSpPr/>
      </dsp:nvSpPr>
      <dsp:spPr>
        <a:xfrm>
          <a:off x="1780981" y="1702752"/>
          <a:ext cx="350314" cy="35345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797D8-1A18-4E5B-ACDB-52D3B2327E6E}">
      <dsp:nvSpPr>
        <dsp:cNvPr id="0" name=""/>
        <dsp:cNvSpPr/>
      </dsp:nvSpPr>
      <dsp:spPr>
        <a:xfrm rot="10800000">
          <a:off x="2303950" y="2117019"/>
          <a:ext cx="6446473" cy="3534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Программа "Пожарная безопасность“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92313" y="2117019"/>
        <a:ext cx="6358110" cy="353452"/>
      </dsp:txXfrm>
    </dsp:sp>
    <dsp:sp modelId="{9A36589D-EC20-44C1-83A8-44A25A434109}">
      <dsp:nvSpPr>
        <dsp:cNvPr id="0" name=""/>
        <dsp:cNvSpPr/>
      </dsp:nvSpPr>
      <dsp:spPr>
        <a:xfrm>
          <a:off x="1755812" y="2117019"/>
          <a:ext cx="345387" cy="35345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B6A3D-E2DA-4A99-B2DA-C687A28BD63A}">
      <dsp:nvSpPr>
        <dsp:cNvPr id="0" name=""/>
        <dsp:cNvSpPr/>
      </dsp:nvSpPr>
      <dsp:spPr>
        <a:xfrm rot="10800000">
          <a:off x="2325822" y="2533661"/>
          <a:ext cx="6438113" cy="3534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Программа по улучшению условий и охрана труда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414185" y="2533661"/>
        <a:ext cx="6349750" cy="353452"/>
      </dsp:txXfrm>
    </dsp:sp>
    <dsp:sp modelId="{96462009-EAE0-4217-84BC-49F2941AB336}">
      <dsp:nvSpPr>
        <dsp:cNvPr id="0" name=""/>
        <dsp:cNvSpPr/>
      </dsp:nvSpPr>
      <dsp:spPr>
        <a:xfrm>
          <a:off x="1813046" y="2539995"/>
          <a:ext cx="353452" cy="353452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04C9B-15E5-4246-9E1B-CFC12F252E80}">
      <dsp:nvSpPr>
        <dsp:cNvPr id="0" name=""/>
        <dsp:cNvSpPr/>
      </dsp:nvSpPr>
      <dsp:spPr>
        <a:xfrm rot="10800000">
          <a:off x="2286894" y="2981316"/>
          <a:ext cx="6477197" cy="3534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Программа </a:t>
          </a:r>
          <a:r>
            <a:rPr lang="en-US" sz="13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Развитие культуры“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75257" y="2981316"/>
        <a:ext cx="6388834" cy="353452"/>
      </dsp:txXfrm>
    </dsp:sp>
    <dsp:sp modelId="{782ECA2E-A032-45D6-96CE-B5826BB76C8D}">
      <dsp:nvSpPr>
        <dsp:cNvPr id="0" name=""/>
        <dsp:cNvSpPr/>
      </dsp:nvSpPr>
      <dsp:spPr>
        <a:xfrm>
          <a:off x="1802999" y="3061991"/>
          <a:ext cx="353452" cy="353452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7B87D-322B-41A0-AB85-B0CC94A70FAD}">
      <dsp:nvSpPr>
        <dsp:cNvPr id="0" name=""/>
        <dsp:cNvSpPr/>
      </dsp:nvSpPr>
      <dsp:spPr>
        <a:xfrm rot="10800000">
          <a:off x="2386540" y="3393444"/>
          <a:ext cx="6338763" cy="3534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 Программа "Реализация государственной национальной политики</a:t>
          </a:r>
          <a:r>
            <a:rPr lang="en-US" sz="13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474903" y="3393444"/>
        <a:ext cx="6250400" cy="353452"/>
      </dsp:txXfrm>
    </dsp:sp>
    <dsp:sp modelId="{F3125589-7C86-4365-AF49-4B1DDCC6AFE7}">
      <dsp:nvSpPr>
        <dsp:cNvPr id="0" name=""/>
        <dsp:cNvSpPr/>
      </dsp:nvSpPr>
      <dsp:spPr>
        <a:xfrm>
          <a:off x="1825395" y="3519076"/>
          <a:ext cx="353452" cy="353452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7EC2D-8161-45EE-8A1D-CAB6E9740851}">
      <dsp:nvSpPr>
        <dsp:cNvPr id="0" name=""/>
        <dsp:cNvSpPr/>
      </dsp:nvSpPr>
      <dsp:spPr>
        <a:xfrm rot="10800000">
          <a:off x="2304260" y="3838525"/>
          <a:ext cx="6427105" cy="4332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 Программа "Профилактика безнадзорности и правонарушений среди несовершеннолетних</a:t>
          </a:r>
          <a:r>
            <a:rPr lang="en-US" sz="13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412560" y="3838525"/>
        <a:ext cx="6318805" cy="433202"/>
      </dsp:txXfrm>
    </dsp:sp>
    <dsp:sp modelId="{B4B3A378-C631-4309-93A2-EC266B44DF97}">
      <dsp:nvSpPr>
        <dsp:cNvPr id="0" name=""/>
        <dsp:cNvSpPr/>
      </dsp:nvSpPr>
      <dsp:spPr>
        <a:xfrm>
          <a:off x="1802882" y="3936105"/>
          <a:ext cx="353452" cy="353452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B8AA3-91B3-47CC-95B2-9ABC4F23BD33}">
      <dsp:nvSpPr>
        <dsp:cNvPr id="0" name=""/>
        <dsp:cNvSpPr/>
      </dsp:nvSpPr>
      <dsp:spPr>
        <a:xfrm rot="10800000">
          <a:off x="2386487" y="4367248"/>
          <a:ext cx="6400700" cy="45361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63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 Программа "Поддержка и развитие добровольчества (</a:t>
          </a:r>
          <a:r>
            <a:rPr lang="ru-RU" sz="1300" b="1" i="1" kern="1200" dirty="0" err="1" smtClean="0">
              <a:latin typeface="Times New Roman" pitchFamily="18" charset="0"/>
              <a:cs typeface="Times New Roman" pitchFamily="18" charset="0"/>
            </a:rPr>
            <a:t>волонтерства</a:t>
          </a: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) в муниципальном образовании город Набережные Челны"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499891" y="4367248"/>
        <a:ext cx="6287296" cy="453617"/>
      </dsp:txXfrm>
    </dsp:sp>
    <dsp:sp modelId="{212B39E6-1CE0-4230-A7E7-CE1C528C33E1}">
      <dsp:nvSpPr>
        <dsp:cNvPr id="0" name=""/>
        <dsp:cNvSpPr/>
      </dsp:nvSpPr>
      <dsp:spPr>
        <a:xfrm>
          <a:off x="1832935" y="4449063"/>
          <a:ext cx="353452" cy="353452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854F3-018A-4B50-A809-C02FFBB552D4}">
      <dsp:nvSpPr>
        <dsp:cNvPr id="0" name=""/>
        <dsp:cNvSpPr/>
      </dsp:nvSpPr>
      <dsp:spPr>
        <a:xfrm rot="10800000">
          <a:off x="2077437" y="152030"/>
          <a:ext cx="6701748" cy="57312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1" i="1" kern="1200" dirty="0" smtClean="0">
              <a:latin typeface="Times New Roman" pitchFamily="18" charset="0"/>
              <a:cs typeface="Times New Roman" pitchFamily="18" charset="0"/>
            </a:rPr>
            <a:t>Программа "Профилактика терроризма и экстремизма, а также минимизация и (или) ликвидация последствий проявлений терроризма и экстремизма</a:t>
          </a:r>
          <a:r>
            <a:rPr lang="en-US" sz="135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5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220717" y="152030"/>
        <a:ext cx="6558468" cy="573122"/>
      </dsp:txXfrm>
    </dsp:sp>
    <dsp:sp modelId="{BCFA00D9-A286-4FD9-ADD9-4F64EFD51AD9}">
      <dsp:nvSpPr>
        <dsp:cNvPr id="0" name=""/>
        <dsp:cNvSpPr/>
      </dsp:nvSpPr>
      <dsp:spPr>
        <a:xfrm>
          <a:off x="1684227" y="184981"/>
          <a:ext cx="328889" cy="32888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755F6-1784-44FA-AE86-E1378A01FD01}">
      <dsp:nvSpPr>
        <dsp:cNvPr id="0" name=""/>
        <dsp:cNvSpPr/>
      </dsp:nvSpPr>
      <dsp:spPr>
        <a:xfrm rot="10800000">
          <a:off x="2077385" y="794771"/>
          <a:ext cx="6701818" cy="3288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адресной социальной поддержки  населения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59607" y="794771"/>
        <a:ext cx="6619596" cy="328889"/>
      </dsp:txXfrm>
    </dsp:sp>
    <dsp:sp modelId="{1EE034E7-3BEA-4874-8840-752342FB5111}">
      <dsp:nvSpPr>
        <dsp:cNvPr id="0" name=""/>
        <dsp:cNvSpPr/>
      </dsp:nvSpPr>
      <dsp:spPr>
        <a:xfrm>
          <a:off x="1696270" y="730763"/>
          <a:ext cx="328889" cy="32888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D11F3-7BA4-4A40-B014-76ABABE07EF0}">
      <dsp:nvSpPr>
        <dsp:cNvPr id="0" name=""/>
        <dsp:cNvSpPr/>
      </dsp:nvSpPr>
      <dsp:spPr>
        <a:xfrm rot="10800000">
          <a:off x="2012576" y="1173036"/>
          <a:ext cx="6778722" cy="4871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"Обеспечение общественного порядка и профилактики правонарушений</a:t>
          </a:r>
          <a:r>
            <a:rPr lang="en-US" sz="11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34363" y="1173036"/>
        <a:ext cx="6656935" cy="487147"/>
      </dsp:txXfrm>
    </dsp:sp>
    <dsp:sp modelId="{F6DC7F37-D41D-4163-8CBA-7613D8F641AE}">
      <dsp:nvSpPr>
        <dsp:cNvPr id="0" name=""/>
        <dsp:cNvSpPr/>
      </dsp:nvSpPr>
      <dsp:spPr>
        <a:xfrm>
          <a:off x="1663951" y="1200398"/>
          <a:ext cx="328889" cy="32888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59D9D-A565-496B-A2F2-817444E3FEFC}">
      <dsp:nvSpPr>
        <dsp:cNvPr id="0" name=""/>
        <dsp:cNvSpPr/>
      </dsp:nvSpPr>
      <dsp:spPr>
        <a:xfrm rot="10800000">
          <a:off x="2079901" y="1720524"/>
          <a:ext cx="6701818" cy="3288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"Реализация антикоррупционной политики</a:t>
          </a:r>
          <a:r>
            <a:rPr lang="en-US" sz="11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2123" y="1720524"/>
        <a:ext cx="6619596" cy="328889"/>
      </dsp:txXfrm>
    </dsp:sp>
    <dsp:sp modelId="{BD62CF86-D635-466B-AF71-9476DA7D417E}">
      <dsp:nvSpPr>
        <dsp:cNvPr id="0" name=""/>
        <dsp:cNvSpPr/>
      </dsp:nvSpPr>
      <dsp:spPr>
        <a:xfrm>
          <a:off x="1663881" y="1709562"/>
          <a:ext cx="328889" cy="32888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76260-4EB0-4953-A42A-026BFA856A9E}">
      <dsp:nvSpPr>
        <dsp:cNvPr id="0" name=""/>
        <dsp:cNvSpPr/>
      </dsp:nvSpPr>
      <dsp:spPr>
        <a:xfrm rot="10800000">
          <a:off x="2015023" y="2106268"/>
          <a:ext cx="6763341" cy="4158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в области энергосбережения и повышения энергетической эффективности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18973" y="2106268"/>
        <a:ext cx="6659391" cy="415801"/>
      </dsp:txXfrm>
    </dsp:sp>
    <dsp:sp modelId="{10273E79-7118-405B-A98C-A13E711B1E1F}">
      <dsp:nvSpPr>
        <dsp:cNvPr id="0" name=""/>
        <dsp:cNvSpPr/>
      </dsp:nvSpPr>
      <dsp:spPr>
        <a:xfrm>
          <a:off x="1663774" y="2172914"/>
          <a:ext cx="328889" cy="32888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51B31-3E36-41D1-A1A8-8F143377412E}">
      <dsp:nvSpPr>
        <dsp:cNvPr id="0" name=""/>
        <dsp:cNvSpPr/>
      </dsp:nvSpPr>
      <dsp:spPr>
        <a:xfrm rot="10800000">
          <a:off x="2081527" y="2597151"/>
          <a:ext cx="6706642" cy="4014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"Поддержка и развитие малого и среднего предпринимательства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81893" y="2597151"/>
        <a:ext cx="6606276" cy="401465"/>
      </dsp:txXfrm>
    </dsp:sp>
    <dsp:sp modelId="{E72F11F9-B83F-47A2-B967-A14258AE8A65}">
      <dsp:nvSpPr>
        <dsp:cNvPr id="0" name=""/>
        <dsp:cNvSpPr/>
      </dsp:nvSpPr>
      <dsp:spPr>
        <a:xfrm>
          <a:off x="1703602" y="2621007"/>
          <a:ext cx="328889" cy="328889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FDDD9-50D0-4251-B99C-911516208D00}">
      <dsp:nvSpPr>
        <dsp:cNvPr id="0" name=""/>
        <dsp:cNvSpPr/>
      </dsp:nvSpPr>
      <dsp:spPr>
        <a:xfrm rot="10800000">
          <a:off x="2079866" y="3045620"/>
          <a:ext cx="6714263" cy="3770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Программа  "Поддержка социально ориентированных некоммерческих организаций города Набережные Челны“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74139" y="3045620"/>
        <a:ext cx="6619990" cy="377091"/>
      </dsp:txXfrm>
    </dsp:sp>
    <dsp:sp modelId="{881A08B6-1446-4D9B-B7CB-195E5C8059F2}">
      <dsp:nvSpPr>
        <dsp:cNvPr id="0" name=""/>
        <dsp:cNvSpPr/>
      </dsp:nvSpPr>
      <dsp:spPr>
        <a:xfrm>
          <a:off x="1684226" y="3023923"/>
          <a:ext cx="328889" cy="328889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6F7EA-6A28-4CAD-B914-2336BD32837A}">
      <dsp:nvSpPr>
        <dsp:cNvPr id="0" name=""/>
        <dsp:cNvSpPr/>
      </dsp:nvSpPr>
      <dsp:spPr>
        <a:xfrm rot="10800000">
          <a:off x="2015040" y="3490081"/>
          <a:ext cx="6754742" cy="3288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 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Развитие муниципальной службы“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97262" y="3490081"/>
        <a:ext cx="6672520" cy="328889"/>
      </dsp:txXfrm>
    </dsp:sp>
    <dsp:sp modelId="{361E9695-E0D9-4836-BB4F-C65E8CF3FE7D}">
      <dsp:nvSpPr>
        <dsp:cNvPr id="0" name=""/>
        <dsp:cNvSpPr/>
      </dsp:nvSpPr>
      <dsp:spPr>
        <a:xfrm>
          <a:off x="1663999" y="3455452"/>
          <a:ext cx="328889" cy="328889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587BE-1BAA-4F30-9B3F-1F2CAFFE3241}">
      <dsp:nvSpPr>
        <dsp:cNvPr id="0" name=""/>
        <dsp:cNvSpPr/>
      </dsp:nvSpPr>
      <dsp:spPr>
        <a:xfrm rot="10800000">
          <a:off x="2079849" y="3903523"/>
          <a:ext cx="6723701" cy="3288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 «Развитие территориального общественного самоуправления</a:t>
          </a:r>
          <a:r>
            <a:rPr lang="ru-RU" sz="11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2071" y="3903523"/>
        <a:ext cx="6641479" cy="328889"/>
      </dsp:txXfrm>
    </dsp:sp>
    <dsp:sp modelId="{A9FAB4C6-62E5-40C3-826D-D451A5289CB2}">
      <dsp:nvSpPr>
        <dsp:cNvPr id="0" name=""/>
        <dsp:cNvSpPr/>
      </dsp:nvSpPr>
      <dsp:spPr>
        <a:xfrm rot="191906">
          <a:off x="1667362" y="3928091"/>
          <a:ext cx="328889" cy="328889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26873-8EC8-4676-9FFD-EFCDDD3F9281}">
      <dsp:nvSpPr>
        <dsp:cNvPr id="0" name=""/>
        <dsp:cNvSpPr/>
      </dsp:nvSpPr>
      <dsp:spPr>
        <a:xfrm rot="10800000">
          <a:off x="2081417" y="4287340"/>
          <a:ext cx="6723701" cy="4573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45720" rIns="85344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latin typeface="Times New Roman" pitchFamily="18" charset="0"/>
              <a:cs typeface="Times New Roman" pitchFamily="18" charset="0"/>
            </a:rPr>
            <a:t>Программа «Совершенствование системы гражданской обороны, защиты населения и территории от чрезвычайных ситуаций и обеспечение безопасности на водных объектах»</a:t>
          </a:r>
          <a:endParaRPr lang="ru-RU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95757" y="4287340"/>
        <a:ext cx="6609361" cy="457360"/>
      </dsp:txXfrm>
    </dsp:sp>
    <dsp:sp modelId="{C15467E7-A9EB-4998-96A7-232D66D74E3B}">
      <dsp:nvSpPr>
        <dsp:cNvPr id="0" name=""/>
        <dsp:cNvSpPr/>
      </dsp:nvSpPr>
      <dsp:spPr>
        <a:xfrm>
          <a:off x="1677953" y="4285922"/>
          <a:ext cx="335161" cy="417505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84EDB-DB56-4740-90A8-62BCDDED6D39}">
      <dsp:nvSpPr>
        <dsp:cNvPr id="0" name=""/>
        <dsp:cNvSpPr/>
      </dsp:nvSpPr>
      <dsp:spPr>
        <a:xfrm rot="10800000">
          <a:off x="2084760" y="4766044"/>
          <a:ext cx="6693289" cy="3288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031" tIns="41910" rIns="78232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i="1" kern="1200" dirty="0">
              <a:latin typeface="Times New Roman" pitchFamily="18" charset="0"/>
              <a:cs typeface="Times New Roman" pitchFamily="18" charset="0"/>
            </a:rPr>
            <a:t>Программа по безопасности дорожного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движения»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6982" y="4766044"/>
        <a:ext cx="6611067" cy="328889"/>
      </dsp:txXfrm>
    </dsp:sp>
    <dsp:sp modelId="{B05E1FE8-2797-449A-85D2-868666093204}">
      <dsp:nvSpPr>
        <dsp:cNvPr id="0" name=""/>
        <dsp:cNvSpPr/>
      </dsp:nvSpPr>
      <dsp:spPr>
        <a:xfrm>
          <a:off x="1684227" y="4810569"/>
          <a:ext cx="328889" cy="328889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1BD14-653F-47B3-BB46-667C8FB2497F}">
      <dsp:nvSpPr>
        <dsp:cNvPr id="0" name=""/>
        <dsp:cNvSpPr/>
      </dsp:nvSpPr>
      <dsp:spPr>
        <a:xfrm>
          <a:off x="3245315" y="-61023"/>
          <a:ext cx="2009792" cy="152289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РАЗРАБОТКА ПРОГНОЗА СОЦИАЛЬНО-ЭКОНОМИЧЕСКОГО РАЗВИТИЯ ГОРОДА НА ОЧЕРЕДНОЙ ФИНАНСОВЫЙ ГОД И ПЛАНОВЫЙ ПЕРИОД</a:t>
          </a:r>
          <a:endParaRPr lang="ru-RU" sz="1200" b="1" i="0" kern="1200" dirty="0"/>
        </a:p>
      </dsp:txBody>
      <dsp:txXfrm>
        <a:off x="3319656" y="13318"/>
        <a:ext cx="1861110" cy="1374208"/>
      </dsp:txXfrm>
    </dsp:sp>
    <dsp:sp modelId="{43434E4B-C4FB-4DAC-9533-71DBE9279538}">
      <dsp:nvSpPr>
        <dsp:cNvPr id="0" name=""/>
        <dsp:cNvSpPr/>
      </dsp:nvSpPr>
      <dsp:spPr>
        <a:xfrm>
          <a:off x="4846973" y="-78323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550304" y="833053"/>
              </a:moveTo>
              <a:arcTo wR="2340889" hR="2340889" stAng="13206026" swAng="1054556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D8CAD-B47B-492A-A92F-69E42EBB0CBD}">
      <dsp:nvSpPr>
        <dsp:cNvPr id="0" name=""/>
        <dsp:cNvSpPr/>
      </dsp:nvSpPr>
      <dsp:spPr>
        <a:xfrm>
          <a:off x="5713176" y="168878"/>
          <a:ext cx="2226568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РАЗРАБОТКА ДОКУМЕНТОВ И МАТЕРИАЛОВ, НЕОБХОДИМЫХ ДЛЯ ФОРМИРОВАНИЯ БЮДЖЕТА ГОРОДА</a:t>
          </a:r>
          <a:endParaRPr lang="ru-RU" sz="1200" b="1" i="0" kern="1200" dirty="0"/>
        </a:p>
      </dsp:txBody>
      <dsp:txXfrm>
        <a:off x="5778034" y="233736"/>
        <a:ext cx="2096852" cy="1198902"/>
      </dsp:txXfrm>
    </dsp:sp>
    <dsp:sp modelId="{F93ECD45-54D8-465B-A0C2-914295F3C5BD}">
      <dsp:nvSpPr>
        <dsp:cNvPr id="0" name=""/>
        <dsp:cNvSpPr/>
      </dsp:nvSpPr>
      <dsp:spPr>
        <a:xfrm>
          <a:off x="2694056" y="-1693112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4489076" y="3270974"/>
              </a:moveTo>
              <a:arcTo wR="2340889" hR="2340889" stAng="1404649" swAng="383756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CEF15-AD37-4FF7-A9D9-F30101483B47}">
      <dsp:nvSpPr>
        <dsp:cNvPr id="0" name=""/>
        <dsp:cNvSpPr/>
      </dsp:nvSpPr>
      <dsp:spPr>
        <a:xfrm>
          <a:off x="6209370" y="1885959"/>
          <a:ext cx="1886507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СОСТАВЛЕНИЕ ПРОЕКТА БЮДЖЕТА ГОРОДА</a:t>
          </a:r>
          <a:endParaRPr lang="ru-RU" sz="1200" b="1" i="0" kern="1200" dirty="0"/>
        </a:p>
      </dsp:txBody>
      <dsp:txXfrm>
        <a:off x="6274228" y="1950817"/>
        <a:ext cx="1756791" cy="1198902"/>
      </dsp:txXfrm>
    </dsp:sp>
    <dsp:sp modelId="{DA554C6D-A2BD-4B94-802C-6C55DB9F2BF8}">
      <dsp:nvSpPr>
        <dsp:cNvPr id="0" name=""/>
        <dsp:cNvSpPr/>
      </dsp:nvSpPr>
      <dsp:spPr>
        <a:xfrm>
          <a:off x="2850751" y="-443591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4221778" y="3734453"/>
              </a:moveTo>
              <a:arcTo wR="2340889" hR="2340889" stAng="2192100" swAng="413434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BD4D3-8D2A-489F-BC0B-191B4AEF9533}">
      <dsp:nvSpPr>
        <dsp:cNvPr id="0" name=""/>
        <dsp:cNvSpPr/>
      </dsp:nvSpPr>
      <dsp:spPr>
        <a:xfrm>
          <a:off x="5479789" y="3573113"/>
          <a:ext cx="2060482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РАССМОТРЕНИЕ  И УТВЕРЖДЕНИЕ БЮДЖЕТА ГОРОДА</a:t>
          </a:r>
          <a:endParaRPr lang="ru-RU" sz="1200" b="1" i="0" kern="1200" dirty="0"/>
        </a:p>
      </dsp:txBody>
      <dsp:txXfrm>
        <a:off x="5544647" y="3637971"/>
        <a:ext cx="1930766" cy="1198902"/>
      </dsp:txXfrm>
    </dsp:sp>
    <dsp:sp modelId="{2C814299-90FC-466A-8C27-58BBE7C3AD9B}">
      <dsp:nvSpPr>
        <dsp:cNvPr id="0" name=""/>
        <dsp:cNvSpPr/>
      </dsp:nvSpPr>
      <dsp:spPr>
        <a:xfrm>
          <a:off x="3920359" y="250269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1801564" y="4618803"/>
              </a:moveTo>
              <a:arcTo wR="2340889" hR="2340889" stAng="6199214" swAng="74262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67FA4-A613-4921-92BD-CBD0DE5AF6C1}">
      <dsp:nvSpPr>
        <dsp:cNvPr id="0" name=""/>
        <dsp:cNvSpPr/>
      </dsp:nvSpPr>
      <dsp:spPr>
        <a:xfrm>
          <a:off x="3008924" y="4203611"/>
          <a:ext cx="2089445" cy="11542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ИСПОЛНЕНИЕ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БЮДЖЕТА ГОРОДА</a:t>
          </a:r>
          <a:endParaRPr lang="ru-RU" sz="1200" b="1" i="0" kern="1200" dirty="0"/>
        </a:p>
      </dsp:txBody>
      <dsp:txXfrm>
        <a:off x="3065268" y="4259955"/>
        <a:ext cx="1976757" cy="1041524"/>
      </dsp:txXfrm>
    </dsp:sp>
    <dsp:sp modelId="{191E1915-7B43-453A-9B3B-8BE365BAB7F0}">
      <dsp:nvSpPr>
        <dsp:cNvPr id="0" name=""/>
        <dsp:cNvSpPr/>
      </dsp:nvSpPr>
      <dsp:spPr>
        <a:xfrm>
          <a:off x="-887983" y="251538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3736209" y="4220476"/>
              </a:moveTo>
              <a:arcTo wR="2340889" hR="2340889" stAng="3204690" swAng="92561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DDF86-EE24-4644-BF9F-F7994B1A08DB}">
      <dsp:nvSpPr>
        <dsp:cNvPr id="0" name=""/>
        <dsp:cNvSpPr/>
      </dsp:nvSpPr>
      <dsp:spPr>
        <a:xfrm>
          <a:off x="649861" y="3513003"/>
          <a:ext cx="1949592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ОСУЩЕСТВЛЕНИЕ БЮДЖЕТНОГО УЧЕТА</a:t>
          </a:r>
          <a:endParaRPr lang="ru-RU" sz="1200" b="1" i="0" kern="1200" dirty="0"/>
        </a:p>
      </dsp:txBody>
      <dsp:txXfrm>
        <a:off x="714719" y="3577861"/>
        <a:ext cx="1819876" cy="1198902"/>
      </dsp:txXfrm>
    </dsp:sp>
    <dsp:sp modelId="{B61698C4-7017-4D89-87F7-56075D701F9E}">
      <dsp:nvSpPr>
        <dsp:cNvPr id="0" name=""/>
        <dsp:cNvSpPr/>
      </dsp:nvSpPr>
      <dsp:spPr>
        <a:xfrm>
          <a:off x="383502" y="-736241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913485" y="4196228"/>
              </a:moveTo>
              <a:arcTo wR="2340889" hR="2340889" stAng="7654372" swAng="393867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084B0-DED3-4DEB-8998-F77FEE57635D}">
      <dsp:nvSpPr>
        <dsp:cNvPr id="0" name=""/>
        <dsp:cNvSpPr/>
      </dsp:nvSpPr>
      <dsp:spPr>
        <a:xfrm>
          <a:off x="3" y="1892720"/>
          <a:ext cx="2014816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УТВЕРЖДЕНИЕ ОТЧЕТА ОБ ИСПОЛНЕНИИ БЮДЖЕТА ГОРОДА</a:t>
          </a:r>
          <a:endParaRPr lang="ru-RU" sz="1200" b="1" i="0" kern="1200" dirty="0"/>
        </a:p>
      </dsp:txBody>
      <dsp:txXfrm>
        <a:off x="64861" y="1957578"/>
        <a:ext cx="1885100" cy="1198902"/>
      </dsp:txXfrm>
    </dsp:sp>
    <dsp:sp modelId="{37B34B6A-4DCE-4DE3-951A-2EF6B41DAEEC}">
      <dsp:nvSpPr>
        <dsp:cNvPr id="0" name=""/>
        <dsp:cNvSpPr/>
      </dsp:nvSpPr>
      <dsp:spPr>
        <a:xfrm>
          <a:off x="920498" y="497653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237995" y="1312493"/>
              </a:moveTo>
              <a:arcTo wR="2340889" hR="2340889" stAng="12363625" swAng="40230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C9EC0-F33D-4C53-893E-E607BC23B588}">
      <dsp:nvSpPr>
        <dsp:cNvPr id="0" name=""/>
        <dsp:cNvSpPr/>
      </dsp:nvSpPr>
      <dsp:spPr>
        <a:xfrm>
          <a:off x="662359" y="168555"/>
          <a:ext cx="2139482" cy="132748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ОРГАНИЗАЦИЯ И ОСУЩЕСТВЛЕНИЕ МУНИЦИПАЛЬНОГО ФИНАНСОВОГО КОНТРОЛЯ</a:t>
          </a:r>
          <a:endParaRPr lang="ru-RU" sz="1200" b="1" i="0" kern="1200" dirty="0"/>
        </a:p>
      </dsp:txBody>
      <dsp:txXfrm>
        <a:off x="727161" y="233357"/>
        <a:ext cx="2009878" cy="1197881"/>
      </dsp:txXfrm>
    </dsp:sp>
    <dsp:sp modelId="{6B2E63ED-B4B9-4312-8B34-C6298E61E31E}">
      <dsp:nvSpPr>
        <dsp:cNvPr id="0" name=""/>
        <dsp:cNvSpPr/>
      </dsp:nvSpPr>
      <dsp:spPr>
        <a:xfrm>
          <a:off x="-1094602" y="-143302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3703572" y="437508"/>
              </a:moveTo>
              <a:arcTo wR="2340889" hR="2340889" stAng="18335995" swAng="1041535"/>
            </a:path>
          </a:pathLst>
        </a:custGeom>
        <a:noFill/>
        <a:ln w="0" cap="flat" cmpd="sng" algn="ctr">
          <a:solidFill>
            <a:schemeClr val="bg1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EA484-5669-4013-85EB-DA3C299C36A9}">
      <dsp:nvSpPr>
        <dsp:cNvPr id="0" name=""/>
        <dsp:cNvSpPr/>
      </dsp:nvSpPr>
      <dsp:spPr>
        <a:xfrm>
          <a:off x="0" y="4987"/>
          <a:ext cx="3598609" cy="89731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Помогает формировать доходную часть бюджета (налог на доходы физических лиц, земельный налог)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281" y="31268"/>
        <a:ext cx="3546047" cy="844752"/>
      </dsp:txXfrm>
    </dsp:sp>
    <dsp:sp modelId="{BC2BCF26-80B2-4903-ABF9-72785541179D}">
      <dsp:nvSpPr>
        <dsp:cNvPr id="0" name=""/>
        <dsp:cNvSpPr/>
      </dsp:nvSpPr>
      <dsp:spPr>
        <a:xfrm rot="5400000">
          <a:off x="1539263" y="-523106"/>
          <a:ext cx="520081" cy="3544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6026" y="988983"/>
        <a:ext cx="2126555" cy="364057"/>
      </dsp:txXfrm>
    </dsp:sp>
    <dsp:sp modelId="{6200D8D2-3854-4D25-BF56-60B5B8D7FAFF}">
      <dsp:nvSpPr>
        <dsp:cNvPr id="0" name=""/>
        <dsp:cNvSpPr/>
      </dsp:nvSpPr>
      <dsp:spPr>
        <a:xfrm>
          <a:off x="119171" y="1595744"/>
          <a:ext cx="3360265" cy="1386884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1270" y="1798848"/>
        <a:ext cx="2376067" cy="980676"/>
      </dsp:txXfrm>
    </dsp:sp>
    <dsp:sp modelId="{55650287-F1CB-4840-B39A-F3D26DDAEFE4}">
      <dsp:nvSpPr>
        <dsp:cNvPr id="0" name=""/>
        <dsp:cNvSpPr/>
      </dsp:nvSpPr>
      <dsp:spPr>
        <a:xfrm rot="5400000">
          <a:off x="1539263" y="1518694"/>
          <a:ext cx="520081" cy="36213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2911" y="3069308"/>
        <a:ext cx="2172786" cy="364057"/>
      </dsp:txXfrm>
    </dsp:sp>
    <dsp:sp modelId="{E8840CDC-23DD-43C5-A607-58D8C1DE46CB}">
      <dsp:nvSpPr>
        <dsp:cNvPr id="0" name=""/>
        <dsp:cNvSpPr/>
      </dsp:nvSpPr>
      <dsp:spPr>
        <a:xfrm>
          <a:off x="119171" y="3676071"/>
          <a:ext cx="3360265" cy="1386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Получает социальные гарантии – расходная часть бюджета (образование, культура, физическая культура и спорт, социальные выплаты и др.)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791" y="3716691"/>
        <a:ext cx="3279025" cy="1305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CAF09-1460-4DC5-9E89-DCD310383A06}">
      <dsp:nvSpPr>
        <dsp:cNvPr id="0" name=""/>
        <dsp:cNvSpPr/>
      </dsp:nvSpPr>
      <dsp:spPr>
        <a:xfrm>
          <a:off x="0" y="419599"/>
          <a:ext cx="4968552" cy="1043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615" tIns="520700" rIns="385615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b="1" i="0" u="none" strike="noStrike" kern="1200" baseline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12 165 233 110</a:t>
          </a:r>
          <a:endParaRPr lang="ru-RU" sz="2500" i="0" kern="1200" dirty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419599"/>
        <a:ext cx="4968552" cy="1043437"/>
      </dsp:txXfrm>
    </dsp:sp>
    <dsp:sp modelId="{1D85205D-0513-41C7-8E5D-FBEAA563DDA6}">
      <dsp:nvSpPr>
        <dsp:cNvPr id="0" name=""/>
        <dsp:cNvSpPr/>
      </dsp:nvSpPr>
      <dsp:spPr>
        <a:xfrm>
          <a:off x="248427" y="50599"/>
          <a:ext cx="347798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1460" tIns="0" rIns="13146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2022 год</a:t>
          </a:r>
          <a:endParaRPr lang="ru-RU" sz="25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4453" y="86625"/>
        <a:ext cx="3405934" cy="665948"/>
      </dsp:txXfrm>
    </dsp:sp>
    <dsp:sp modelId="{9DBD6606-FA74-49A8-996D-6AA90EB5A90D}">
      <dsp:nvSpPr>
        <dsp:cNvPr id="0" name=""/>
        <dsp:cNvSpPr/>
      </dsp:nvSpPr>
      <dsp:spPr>
        <a:xfrm>
          <a:off x="0" y="1967036"/>
          <a:ext cx="4968552" cy="1043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615" tIns="520700" rIns="385615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b="1" i="0" u="none" strike="noStrike" kern="1200" baseline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12 218 704 410</a:t>
          </a:r>
          <a:endParaRPr lang="ru-RU" sz="2500" b="1" i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1967036"/>
        <a:ext cx="4968552" cy="1043437"/>
      </dsp:txXfrm>
    </dsp:sp>
    <dsp:sp modelId="{A0D25553-ED3C-477B-801B-3635D0A73851}">
      <dsp:nvSpPr>
        <dsp:cNvPr id="0" name=""/>
        <dsp:cNvSpPr/>
      </dsp:nvSpPr>
      <dsp:spPr>
        <a:xfrm>
          <a:off x="248427" y="1598036"/>
          <a:ext cx="347798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1460" tIns="0" rIns="13146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2023 год</a:t>
          </a:r>
          <a:endParaRPr lang="ru-RU" sz="2500" b="1" i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4453" y="1634062"/>
        <a:ext cx="3405934" cy="665948"/>
      </dsp:txXfrm>
    </dsp:sp>
    <dsp:sp modelId="{ED5A8C55-96D0-49C9-934D-97722C91CC6E}">
      <dsp:nvSpPr>
        <dsp:cNvPr id="0" name=""/>
        <dsp:cNvSpPr/>
      </dsp:nvSpPr>
      <dsp:spPr>
        <a:xfrm>
          <a:off x="0" y="3514474"/>
          <a:ext cx="4968552" cy="1043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615" tIns="520700" rIns="385615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b="1" i="0" u="none" strike="noStrike" kern="1200" baseline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12 315 642 910</a:t>
          </a:r>
          <a:endParaRPr lang="ru-RU" sz="2500" b="1" i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3514474"/>
        <a:ext cx="4968552" cy="1043437"/>
      </dsp:txXfrm>
    </dsp:sp>
    <dsp:sp modelId="{9F09959D-09F3-4F60-BE72-8D463A52C090}">
      <dsp:nvSpPr>
        <dsp:cNvPr id="0" name=""/>
        <dsp:cNvSpPr/>
      </dsp:nvSpPr>
      <dsp:spPr>
        <a:xfrm>
          <a:off x="248427" y="3145474"/>
          <a:ext cx="3477986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1460" tIns="0" rIns="13146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2024 год</a:t>
          </a:r>
          <a:endParaRPr lang="ru-RU" sz="2500" b="1" i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4453" y="3181500"/>
        <a:ext cx="3405934" cy="665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EFB29-456E-4AC2-866A-513E321E724A}">
      <dsp:nvSpPr>
        <dsp:cNvPr id="0" name=""/>
        <dsp:cNvSpPr/>
      </dsp:nvSpPr>
      <dsp:spPr>
        <a:xfrm>
          <a:off x="0" y="0"/>
          <a:ext cx="2952326" cy="646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использования муниципального имущества </a:t>
          </a:r>
          <a:r>
            <a:rPr lang="ru-RU" sz="1600" b="1" i="1" kern="1200" dirty="0" smtClean="0"/>
            <a:t>602 млн руб.</a:t>
          </a:r>
          <a:endParaRPr lang="ru-RU" sz="1600" b="1" i="1" kern="1200" dirty="0"/>
        </a:p>
      </dsp:txBody>
      <dsp:txXfrm>
        <a:off x="655110" y="0"/>
        <a:ext cx="2297215" cy="646454"/>
      </dsp:txXfrm>
    </dsp:sp>
    <dsp:sp modelId="{AA4D8A8F-0373-435B-BB26-A7EBB7689887}">
      <dsp:nvSpPr>
        <dsp:cNvPr id="0" name=""/>
        <dsp:cNvSpPr/>
      </dsp:nvSpPr>
      <dsp:spPr>
        <a:xfrm>
          <a:off x="64645" y="64645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68213-386E-4905-B45A-5BE8F0690757}">
      <dsp:nvSpPr>
        <dsp:cNvPr id="0" name=""/>
        <dsp:cNvSpPr/>
      </dsp:nvSpPr>
      <dsp:spPr>
        <a:xfrm>
          <a:off x="0" y="711099"/>
          <a:ext cx="2952326" cy="9872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оказания платных услуг и компенсации затрат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 5,5 млн руб.</a:t>
          </a:r>
          <a:endParaRPr lang="ru-RU" sz="1600" b="1" i="1" kern="1200" dirty="0"/>
        </a:p>
      </dsp:txBody>
      <dsp:txXfrm>
        <a:off x="655110" y="711099"/>
        <a:ext cx="2297215" cy="987232"/>
      </dsp:txXfrm>
    </dsp:sp>
    <dsp:sp modelId="{3BDAA875-8F71-46D3-AB3E-6E24E9B559CD}">
      <dsp:nvSpPr>
        <dsp:cNvPr id="0" name=""/>
        <dsp:cNvSpPr/>
      </dsp:nvSpPr>
      <dsp:spPr>
        <a:xfrm>
          <a:off x="83587" y="946134"/>
          <a:ext cx="552580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66BB-449A-406A-BB08-8812BBDFD0A7}">
      <dsp:nvSpPr>
        <dsp:cNvPr id="0" name=""/>
        <dsp:cNvSpPr/>
      </dsp:nvSpPr>
      <dsp:spPr>
        <a:xfrm>
          <a:off x="0" y="1771659"/>
          <a:ext cx="2952326" cy="668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продажи материальных активов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112 млн руб.</a:t>
          </a:r>
          <a:endParaRPr lang="ru-RU" sz="1600" b="1" i="1" kern="1200" dirty="0"/>
        </a:p>
      </dsp:txBody>
      <dsp:txXfrm>
        <a:off x="655110" y="1771659"/>
        <a:ext cx="2297215" cy="668841"/>
      </dsp:txXfrm>
    </dsp:sp>
    <dsp:sp modelId="{D81B45A0-D787-40AC-8C00-EA68E5169BAF}">
      <dsp:nvSpPr>
        <dsp:cNvPr id="0" name=""/>
        <dsp:cNvSpPr/>
      </dsp:nvSpPr>
      <dsp:spPr>
        <a:xfrm>
          <a:off x="64645" y="1838816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F5FDB-121C-4DF9-8920-4ACF402FB279}">
      <dsp:nvSpPr>
        <dsp:cNvPr id="0" name=""/>
        <dsp:cNvSpPr/>
      </dsp:nvSpPr>
      <dsp:spPr>
        <a:xfrm>
          <a:off x="0" y="2526821"/>
          <a:ext cx="2952326" cy="7163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Штрафы </a:t>
          </a:r>
          <a:r>
            <a:rPr lang="ru-RU" sz="1600" b="1" i="1" kern="1200" dirty="0" smtClean="0"/>
            <a:t>12 млн руб</a:t>
          </a:r>
          <a:r>
            <a:rPr lang="ru-RU" sz="1600" b="1" i="0" kern="1200" dirty="0" smtClean="0"/>
            <a:t>. </a:t>
          </a:r>
          <a:endParaRPr lang="ru-RU" sz="1600" b="1" i="0" kern="1200" dirty="0"/>
        </a:p>
      </dsp:txBody>
      <dsp:txXfrm>
        <a:off x="655110" y="2526821"/>
        <a:ext cx="2297215" cy="716394"/>
      </dsp:txXfrm>
    </dsp:sp>
    <dsp:sp modelId="{7CA18458-C6DF-4C0E-A03A-476CD9DBA450}">
      <dsp:nvSpPr>
        <dsp:cNvPr id="0" name=""/>
        <dsp:cNvSpPr/>
      </dsp:nvSpPr>
      <dsp:spPr>
        <a:xfrm>
          <a:off x="64645" y="2621082"/>
          <a:ext cx="590465" cy="4671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30368-4A42-4678-96E7-ADB4AA561531}">
      <dsp:nvSpPr>
        <dsp:cNvPr id="0" name=""/>
        <dsp:cNvSpPr/>
      </dsp:nvSpPr>
      <dsp:spPr>
        <a:xfrm>
          <a:off x="0" y="3277504"/>
          <a:ext cx="2952326" cy="894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Плата за негативное воздействие на окружающую среду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18 млн руб.</a:t>
          </a:r>
          <a:endParaRPr lang="ru-RU" sz="1600" b="1" i="1" kern="1200" dirty="0"/>
        </a:p>
      </dsp:txBody>
      <dsp:txXfrm>
        <a:off x="655110" y="3277504"/>
        <a:ext cx="2297215" cy="894214"/>
      </dsp:txXfrm>
    </dsp:sp>
    <dsp:sp modelId="{CA5FAB9B-D2C1-4100-88EC-FBD99C750653}">
      <dsp:nvSpPr>
        <dsp:cNvPr id="0" name=""/>
        <dsp:cNvSpPr/>
      </dsp:nvSpPr>
      <dsp:spPr>
        <a:xfrm>
          <a:off x="64645" y="3466029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00CD8-E6CD-45F1-ACF1-C7D9006944BF}">
      <dsp:nvSpPr>
        <dsp:cNvPr id="0" name=""/>
        <dsp:cNvSpPr/>
      </dsp:nvSpPr>
      <dsp:spPr>
        <a:xfrm>
          <a:off x="0" y="0"/>
          <a:ext cx="2444870" cy="3726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Поступления в местный бюджет из республиканского бюджета межбюджетных трансфертов в виде дотаций, субсидий, субвенций и иных межбюджетных трансфертов, а так же поступления от физических и юридических лиц (кроме налоговых и неналоговых доходов)</a:t>
          </a:r>
          <a:endParaRPr lang="ru-RU" sz="1600" b="1" i="1" kern="1200" dirty="0"/>
        </a:p>
      </dsp:txBody>
      <dsp:txXfrm>
        <a:off x="119349" y="119349"/>
        <a:ext cx="2206172" cy="34877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3FED9-95BB-4715-A23F-7CA0D32F766E}">
      <dsp:nvSpPr>
        <dsp:cNvPr id="0" name=""/>
        <dsp:cNvSpPr/>
      </dsp:nvSpPr>
      <dsp:spPr>
        <a:xfrm>
          <a:off x="0" y="0"/>
          <a:ext cx="3120281" cy="605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  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Налог на доходы физических лиц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3 442 млн руб.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682859" y="0"/>
        <a:ext cx="2437421" cy="605110"/>
      </dsp:txXfrm>
    </dsp:sp>
    <dsp:sp modelId="{F21834D1-CCAA-413E-A78E-6C1A974DCFD5}">
      <dsp:nvSpPr>
        <dsp:cNvPr id="0" name=""/>
        <dsp:cNvSpPr/>
      </dsp:nvSpPr>
      <dsp:spPr>
        <a:xfrm>
          <a:off x="63677" y="55992"/>
          <a:ext cx="624056" cy="5001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09371-9159-4728-86F0-7EBBB75B49A2}">
      <dsp:nvSpPr>
        <dsp:cNvPr id="0" name=""/>
        <dsp:cNvSpPr/>
      </dsp:nvSpPr>
      <dsp:spPr>
        <a:xfrm>
          <a:off x="0" y="663913"/>
          <a:ext cx="3120281" cy="9000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Налог, взимаемый в связи с применением упрощенной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системы налогообложения                                         </a:t>
          </a:r>
          <a:r>
            <a:rPr lang="ru-RU" sz="1600" b="1" i="1" kern="1200" dirty="0" smtClean="0"/>
            <a:t>610 млн руб.</a:t>
          </a:r>
          <a:endParaRPr lang="ru-RU" sz="1600" b="1" i="1" kern="1200" dirty="0"/>
        </a:p>
      </dsp:txBody>
      <dsp:txXfrm>
        <a:off x="682859" y="663913"/>
        <a:ext cx="2437421" cy="900044"/>
      </dsp:txXfrm>
    </dsp:sp>
    <dsp:sp modelId="{CE4BC1C1-1363-42D7-853E-0E847D58F09C}">
      <dsp:nvSpPr>
        <dsp:cNvPr id="0" name=""/>
        <dsp:cNvSpPr/>
      </dsp:nvSpPr>
      <dsp:spPr>
        <a:xfrm>
          <a:off x="58803" y="878722"/>
          <a:ext cx="624056" cy="470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61A4-FF0D-4DB3-8AE0-D859CD725DD4}">
      <dsp:nvSpPr>
        <dsp:cNvPr id="0" name=""/>
        <dsp:cNvSpPr/>
      </dsp:nvSpPr>
      <dsp:spPr>
        <a:xfrm>
          <a:off x="0" y="1622761"/>
          <a:ext cx="3120281" cy="782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Налог, взимаемый в связи с применением патентной системы налогообложения 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159 млн руб.</a:t>
          </a:r>
          <a:endParaRPr lang="ru-RU" sz="1600" b="1" i="1" kern="1200" dirty="0"/>
        </a:p>
      </dsp:txBody>
      <dsp:txXfrm>
        <a:off x="682859" y="1622761"/>
        <a:ext cx="2437421" cy="782426"/>
      </dsp:txXfrm>
    </dsp:sp>
    <dsp:sp modelId="{4E4B6008-F3FC-4B50-AC3A-26C25A0FDD52}">
      <dsp:nvSpPr>
        <dsp:cNvPr id="0" name=""/>
        <dsp:cNvSpPr/>
      </dsp:nvSpPr>
      <dsp:spPr>
        <a:xfrm>
          <a:off x="32181" y="1787657"/>
          <a:ext cx="624056" cy="470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337B2-EFB0-40F5-8B92-C03216900F0B}">
      <dsp:nvSpPr>
        <dsp:cNvPr id="0" name=""/>
        <dsp:cNvSpPr/>
      </dsp:nvSpPr>
      <dsp:spPr>
        <a:xfrm>
          <a:off x="0" y="2463991"/>
          <a:ext cx="3120281" cy="58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Налог на имущество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физических лиц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kern="1200" dirty="0" smtClean="0"/>
            <a:t>350 </a:t>
          </a:r>
          <a:r>
            <a:rPr lang="ru-RU" sz="1400" b="1" i="0" kern="1200" dirty="0" smtClean="0"/>
            <a:t>млн руб.</a:t>
          </a:r>
          <a:endParaRPr lang="ru-RU" sz="1400" i="0" kern="1200" dirty="0"/>
        </a:p>
      </dsp:txBody>
      <dsp:txXfrm>
        <a:off x="682859" y="2463991"/>
        <a:ext cx="2437421" cy="588033"/>
      </dsp:txXfrm>
    </dsp:sp>
    <dsp:sp modelId="{D35AD7BF-5035-499E-9FE7-90FB93EACD94}">
      <dsp:nvSpPr>
        <dsp:cNvPr id="0" name=""/>
        <dsp:cNvSpPr/>
      </dsp:nvSpPr>
      <dsp:spPr>
        <a:xfrm>
          <a:off x="58803" y="2522794"/>
          <a:ext cx="624056" cy="470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8E6BF-B64B-4310-BEAA-99859C504DBB}">
      <dsp:nvSpPr>
        <dsp:cNvPr id="0" name=""/>
        <dsp:cNvSpPr/>
      </dsp:nvSpPr>
      <dsp:spPr>
        <a:xfrm>
          <a:off x="0" y="3110828"/>
          <a:ext cx="3120281" cy="58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i="1" kern="1200" dirty="0" smtClean="0"/>
            <a:t> </a:t>
          </a:r>
          <a:r>
            <a:rPr lang="ru-RU" sz="1200" b="1" i="1" kern="1200" dirty="0" smtClean="0"/>
            <a:t>Земельный налог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518 млн руб.</a:t>
          </a:r>
          <a:endParaRPr lang="ru-RU" sz="1600" b="1" i="1" kern="1200" dirty="0"/>
        </a:p>
      </dsp:txBody>
      <dsp:txXfrm>
        <a:off x="682859" y="3110828"/>
        <a:ext cx="2437421" cy="588033"/>
      </dsp:txXfrm>
    </dsp:sp>
    <dsp:sp modelId="{1BCE98FD-0EC8-4A9D-9F9D-9967D709414B}">
      <dsp:nvSpPr>
        <dsp:cNvPr id="0" name=""/>
        <dsp:cNvSpPr/>
      </dsp:nvSpPr>
      <dsp:spPr>
        <a:xfrm>
          <a:off x="58803" y="3169632"/>
          <a:ext cx="624056" cy="470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C7AF0-69B6-4414-8B99-5BB2EDACC1EC}">
      <dsp:nvSpPr>
        <dsp:cNvPr id="0" name=""/>
        <dsp:cNvSpPr/>
      </dsp:nvSpPr>
      <dsp:spPr>
        <a:xfrm>
          <a:off x="0" y="3757666"/>
          <a:ext cx="3120281" cy="588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Другие налоговые доходы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139 млн руб.</a:t>
          </a:r>
          <a:endParaRPr lang="ru-RU" sz="1600" b="1" i="1" kern="1200" dirty="0"/>
        </a:p>
      </dsp:txBody>
      <dsp:txXfrm>
        <a:off x="682859" y="3757666"/>
        <a:ext cx="2437421" cy="588033"/>
      </dsp:txXfrm>
    </dsp:sp>
    <dsp:sp modelId="{46660EE5-549D-4302-AF53-2D153DA1F023}">
      <dsp:nvSpPr>
        <dsp:cNvPr id="0" name=""/>
        <dsp:cNvSpPr/>
      </dsp:nvSpPr>
      <dsp:spPr>
        <a:xfrm>
          <a:off x="58803" y="3816469"/>
          <a:ext cx="624056" cy="4704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8A872-80AC-4BF7-B746-734AB0FF7E89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98FBA-979E-4A25-98CF-003033872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5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98FBA-979E-4A25-98CF-00303387259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98FBA-979E-4A25-98CF-00303387259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13DD-1FAD-49B1-BDE5-EA94EFFF7BE6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.jpeg"/><Relationship Id="rId18" Type="http://schemas.openxmlformats.org/officeDocument/2006/relationships/image" Target="../media/image1.emf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jpe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9.jpeg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43.gif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1.emf"/><Relationship Id="rId10" Type="http://schemas.openxmlformats.org/officeDocument/2006/relationships/image" Target="../media/image46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diagramData" Target="../diagrams/data10.xml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10" Type="http://schemas.microsoft.com/office/2007/relationships/diagramDrawing" Target="../diagrams/drawing10.xml"/><Relationship Id="rId4" Type="http://schemas.openxmlformats.org/officeDocument/2006/relationships/oleObject" Target="../embeddings/oleObject3.bin"/><Relationship Id="rId9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1.emf"/><Relationship Id="rId5" Type="http://schemas.openxmlformats.org/officeDocument/2006/relationships/diagramData" Target="../diagrams/data11.xm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.jpeg"/><Relationship Id="rId9" Type="http://schemas.microsoft.com/office/2007/relationships/diagramDrawing" Target="../diagrams/drawing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.emf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2.xml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diagramData" Target="../diagrams/data3.xml"/><Relationship Id="rId11" Type="http://schemas.openxmlformats.org/officeDocument/2006/relationships/oleObject" Target="../embeddings/oleObject1.bin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4.xml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.emf"/><Relationship Id="rId5" Type="http://schemas.openxmlformats.org/officeDocument/2006/relationships/diagramData" Target="../diagrams/data4.xm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.jpeg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1.emf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18" Type="http://schemas.microsoft.com/office/2007/relationships/diagramDrawing" Target="../diagrams/drawing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diagramColors" Target="../diagrams/colors9.xml"/><Relationship Id="rId2" Type="http://schemas.openxmlformats.org/officeDocument/2006/relationships/slideLayout" Target="../slideLayouts/slideLayout6.xml"/><Relationship Id="rId16" Type="http://schemas.openxmlformats.org/officeDocument/2006/relationships/diagramQuickStyle" Target="../diagrams/quickStyle9.xml"/><Relationship Id="rId20" Type="http://schemas.openxmlformats.org/officeDocument/2006/relationships/image" Target="../media/image1.emf"/><Relationship Id="rId1" Type="http://schemas.openxmlformats.org/officeDocument/2006/relationships/vmlDrawing" Target="../drawings/vmlDrawing7.v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diagramLayout" Target="../diagrams/layout9.xml"/><Relationship Id="rId10" Type="http://schemas.openxmlformats.org/officeDocument/2006/relationships/diagramLayout" Target="../diagrams/layout8.xml"/><Relationship Id="rId19" Type="http://schemas.openxmlformats.org/officeDocument/2006/relationships/oleObject" Target="../embeddings/oleObject1.bin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diagramData" Target="../diagrams/data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.e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4.jpeg"/><Relationship Id="rId12" Type="http://schemas.openxmlformats.org/officeDocument/2006/relationships/image" Target="../media/image38.png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jpeg"/><Relationship Id="rId11" Type="http://schemas.openxmlformats.org/officeDocument/2006/relationships/image" Target="../media/image37.jpeg"/><Relationship Id="rId5" Type="http://schemas.openxmlformats.org/officeDocument/2006/relationships/image" Target="../media/image29.jpeg"/><Relationship Id="rId15" Type="http://schemas.openxmlformats.org/officeDocument/2006/relationships/image" Target="../media/image41.jpeg"/><Relationship Id="rId10" Type="http://schemas.openxmlformats.org/officeDocument/2006/relationships/image" Target="../media/image26.jpeg"/><Relationship Id="rId4" Type="http://schemas.openxmlformats.org/officeDocument/2006/relationships/image" Target="../media/image2.jpeg"/><Relationship Id="rId9" Type="http://schemas.openxmlformats.org/officeDocument/2006/relationships/image" Target="../media/image36.pn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НАБЕРЕЖНЫЕ ЧЕЛНЫ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яр чаллы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5072074"/>
            <a:ext cx="1785950" cy="12144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камаз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57950" y="3429000"/>
            <a:ext cx="2000264" cy="1214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 descr="родина мать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58" y="3429000"/>
            <a:ext cx="1857388" cy="12858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сабантуй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14678" y="5143512"/>
            <a:ext cx="2357454" cy="1214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мэрия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8596" y="1714488"/>
            <a:ext cx="1887706" cy="1255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тюбетейка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57950" y="1714488"/>
            <a:ext cx="1996170" cy="13307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загс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4678" y="1714488"/>
            <a:ext cx="2214578" cy="12858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 descr="органный зал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9388" y="5143512"/>
            <a:ext cx="1928579" cy="11961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2571736" y="3143248"/>
            <a:ext cx="350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sz="4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505514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7" name="Acrobat Document" r:id="rId17" imgW="5829300" imgH="7543800" progId="AcroExch.Document.7">
                  <p:embed/>
                </p:oleObj>
              </mc:Choice>
              <mc:Fallback>
                <p:oleObj name="Acrobat Document" r:id="rId17" imgW="5829300" imgH="7543800" progId="AcroExch.Document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574" y="0"/>
            <a:ext cx="7615425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УЧРЕЖДЕНИЙ ОБРАЗОВАНИЯ 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2022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8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2378" y="1687438"/>
            <a:ext cx="1372999" cy="19288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Детские сады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131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Выноска со стрелкой вниз 38"/>
          <p:cNvSpPr/>
          <p:nvPr/>
        </p:nvSpPr>
        <p:spPr>
          <a:xfrm>
            <a:off x="1463457" y="1697212"/>
            <a:ext cx="1221826" cy="19452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Школы,  гимназии, лицеи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Выноска со стрелкой вниз 40"/>
          <p:cNvSpPr/>
          <p:nvPr/>
        </p:nvSpPr>
        <p:spPr>
          <a:xfrm>
            <a:off x="4400835" y="1684213"/>
            <a:ext cx="1658922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физической культуры и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спорта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Выноска со стрелкой вниз 41"/>
          <p:cNvSpPr/>
          <p:nvPr/>
        </p:nvSpPr>
        <p:spPr>
          <a:xfrm>
            <a:off x="6182756" y="1684213"/>
            <a:ext cx="1508781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7790551" y="1684213"/>
            <a:ext cx="1349219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молодежи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3697609"/>
            <a:ext cx="1607369" cy="1182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99" y="3697609"/>
            <a:ext cx="1360899" cy="1463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" y="3600848"/>
            <a:ext cx="1434879" cy="11963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241" y="5233893"/>
            <a:ext cx="1331682" cy="5876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3 224 887,36 тыс. руб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87257" y="5243209"/>
            <a:ext cx="1447812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4 106 233,42 тыс. руб.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61916" y="5212078"/>
            <a:ext cx="1502456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625 311,83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32398" y="5212078"/>
            <a:ext cx="1524739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399 316,00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68344" y="5233893"/>
            <a:ext cx="1355506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161 780,29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3" y="3718901"/>
            <a:ext cx="1256963" cy="1270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8"/>
          <a:stretch/>
        </p:blipFill>
        <p:spPr>
          <a:xfrm>
            <a:off x="7650534" y="3697609"/>
            <a:ext cx="1373316" cy="126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Выноска со стрелкой вниз 23"/>
          <p:cNvSpPr/>
          <p:nvPr/>
        </p:nvSpPr>
        <p:spPr>
          <a:xfrm>
            <a:off x="2763044" y="1696981"/>
            <a:ext cx="1514792" cy="19288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30" name="Picture 66" descr="https://i.mycdn.me/i?r=AyH4iRPQ2q0otWIFepML2LxRl0BYSwjstmXT2s8zT2MVX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97" y="3642438"/>
            <a:ext cx="1380740" cy="14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983841" y="5233893"/>
            <a:ext cx="1366867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621 397,62</a:t>
            </a: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409933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9" name="Acrobat Document" r:id="rId12" imgW="5829300" imgH="7543800" progId="AcroExch.Document.7">
                  <p:embed/>
                </p:oleObj>
              </mc:Choice>
              <mc:Fallback>
                <p:oleObj name="Acrobat Document" r:id="rId12" imgW="5829300" imgH="7543800" progId="AcroExch.Document.7">
                  <p:embed/>
                  <p:pic>
                    <p:nvPicPr>
                      <p:cNvPr id="41" name="Объект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07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498" y="-6386"/>
            <a:ext cx="761321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МУНИЦИПАЛЬНЫХ ПРОГРАММ НА 2022 ГОД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819608"/>
              </p:ext>
            </p:extLst>
          </p:nvPr>
        </p:nvGraphicFramePr>
        <p:xfrm>
          <a:off x="2208" y="-1332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0" name="Acrobat Document" r:id="rId4" imgW="5829300" imgH="7543800" progId="Acrobat.Document.DC">
                  <p:embed/>
                </p:oleObj>
              </mc:Choice>
              <mc:Fallback>
                <p:oleObj name="Acrobat Document" r:id="rId4" imgW="5829300" imgH="7543800" progId="Acrobat.Document.DC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" y="-1332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4138207"/>
              </p:ext>
            </p:extLst>
          </p:nvPr>
        </p:nvGraphicFramePr>
        <p:xfrm>
          <a:off x="-1620688" y="1637889"/>
          <a:ext cx="10476656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276756" y="1637889"/>
            <a:ext cx="1696788" cy="376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267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347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66288" y="2156475"/>
            <a:ext cx="1717724" cy="2908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8 693 566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76756" y="2522788"/>
            <a:ext cx="1717724" cy="275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624 901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76756" y="2942842"/>
            <a:ext cx="1707256" cy="291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400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66288" y="3338189"/>
            <a:ext cx="1717724" cy="327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160 386 </a:t>
            </a: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76756" y="3769465"/>
            <a:ext cx="1686320" cy="339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18 805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71522" y="4223929"/>
            <a:ext cx="1707256" cy="275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71522" y="4624947"/>
            <a:ext cx="1707256" cy="3330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397 946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66288" y="5057108"/>
            <a:ext cx="1717724" cy="290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2 067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66288" y="5476414"/>
            <a:ext cx="1717724" cy="377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76756" y="5996048"/>
            <a:ext cx="1686320" cy="457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409933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1" name="Acrobat Document" r:id="rId11" imgW="5829300" imgH="7543800" progId="AcroExch.Document.7">
                  <p:embed/>
                </p:oleObj>
              </mc:Choice>
              <mc:Fallback>
                <p:oleObj name="Acrobat Document" r:id="rId11" imgW="5829300" imgH="7543800" progId="AcroExch.Document.7">
                  <p:embed/>
                  <p:pic>
                    <p:nvPicPr>
                      <p:cNvPr id="41" name="Объект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9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783" y="0"/>
            <a:ext cx="761321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МУНИЦИПАЛЬНЫХ ПРОГРАММ НА 2022 ГОД </a:t>
            </a:r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Схе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03552"/>
              </p:ext>
            </p:extLst>
          </p:nvPr>
        </p:nvGraphicFramePr>
        <p:xfrm>
          <a:off x="-1552741" y="1515826"/>
          <a:ext cx="10513168" cy="5342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379387" y="1700808"/>
            <a:ext cx="1717724" cy="54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14 442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99200" y="2349762"/>
            <a:ext cx="1717724" cy="344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117 058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79387" y="2801054"/>
            <a:ext cx="1717724" cy="386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74 703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79387" y="3290460"/>
            <a:ext cx="1717724" cy="333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120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79387" y="3714494"/>
            <a:ext cx="1717724" cy="344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7 548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79387" y="4141111"/>
            <a:ext cx="1717724" cy="35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578 </a:t>
            </a:r>
            <a:endParaRPr lang="ru-RU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87121" y="4589493"/>
            <a:ext cx="1717724" cy="32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250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79387" y="5012864"/>
            <a:ext cx="1717724" cy="300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5 495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96285" y="5445762"/>
            <a:ext cx="1717724" cy="300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64641" y="5878660"/>
            <a:ext cx="1717724" cy="3405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1 950</a:t>
            </a:r>
            <a:endParaRPr lang="ru-RU" sz="1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382851" y="6362741"/>
            <a:ext cx="1717724" cy="256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423 585</a:t>
            </a:r>
            <a:endParaRPr lang="ru-RU" sz="1400" dirty="0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409933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8" name="Acrobat Document" r:id="rId10" imgW="5829300" imgH="7543800" progId="AcroExch.Document.7">
                  <p:embed/>
                </p:oleObj>
              </mc:Choice>
              <mc:Fallback>
                <p:oleObj name="Acrobat Document" r:id="rId10" imgW="5829300" imgH="7543800" progId="AcroExch.Document.7">
                  <p:embed/>
                  <p:pic>
                    <p:nvPicPr>
                      <p:cNvPr id="41" name="Объект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60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572396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 descr="мешок рубли 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695" y="4344096"/>
            <a:ext cx="2357454" cy="2033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рубли мешок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2132" y="4286253"/>
            <a:ext cx="2995774" cy="2321725"/>
          </a:xfrm>
          <a:prstGeom prst="rect">
            <a:avLst/>
          </a:prstGeom>
          <a:ln cap="rnd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19725" y="3145853"/>
            <a:ext cx="41434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578" y="3121202"/>
            <a:ext cx="41434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мелочь.jpg"/>
          <p:cNvPicPr>
            <a:picLocks noChangeAspect="1"/>
          </p:cNvPicPr>
          <p:nvPr/>
        </p:nvPicPr>
        <p:blipFill>
          <a:blip r:embed="rId11" cstate="print"/>
          <a:srcRect l="9588" t="4419" r="9588"/>
          <a:stretch>
            <a:fillRect/>
          </a:stretch>
        </p:blipFill>
        <p:spPr>
          <a:xfrm>
            <a:off x="3782800" y="4889236"/>
            <a:ext cx="1739601" cy="14849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1334698" y="5447115"/>
            <a:ext cx="1928826" cy="9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Поступление денежных средств в бюджет</a:t>
            </a:r>
            <a:endParaRPr lang="ru-RU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6607" y="5360749"/>
            <a:ext cx="1785950" cy="9233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Выплата денежных средств из бюджета</a:t>
            </a:r>
            <a:endParaRPr lang="ru-RU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0050" y="1815182"/>
            <a:ext cx="178595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1670" y="1815182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42184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1" name="Acrobat Document" r:id="rId12" imgW="5829300" imgH="7543800" progId="AcroExch.Document.7">
                  <p:embed/>
                </p:oleObj>
              </mc:Choice>
              <mc:Fallback>
                <p:oleObj name="Acrobat Document" r:id="rId12" imgW="5829300" imgH="7543800" progId="AcroExch.Document.7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34076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2952328" cy="23762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2129999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3865464161"/>
              </p:ext>
            </p:extLst>
          </p:nvPr>
        </p:nvGraphicFramePr>
        <p:xfrm>
          <a:off x="460374" y="1500175"/>
          <a:ext cx="8504113" cy="53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1" name="Прямоугольная выноска 30"/>
          <p:cNvSpPr/>
          <p:nvPr/>
        </p:nvSpPr>
        <p:spPr>
          <a:xfrm>
            <a:off x="2339752" y="1040686"/>
            <a:ext cx="1152128" cy="600164"/>
          </a:xfrm>
          <a:prstGeom prst="wedgeRectCallout">
            <a:avLst>
              <a:gd name="adj1" fmla="val 60572"/>
              <a:gd name="adj2" fmla="val 7173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7656239" y="2828730"/>
            <a:ext cx="1487760" cy="600164"/>
          </a:xfrm>
          <a:prstGeom prst="wedgeRectCallout">
            <a:avLst>
              <a:gd name="adj1" fmla="val -41239"/>
              <a:gd name="adj2" fmla="val 101130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управление финансов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7703839" y="4509121"/>
            <a:ext cx="1440160" cy="600164"/>
          </a:xfrm>
          <a:prstGeom prst="wedgeRectCallout">
            <a:avLst>
              <a:gd name="adj1" fmla="val -40013"/>
              <a:gd name="adj2" fmla="val 94241"/>
            </a:avLst>
          </a:prstGeom>
          <a:ln>
            <a:solidFill>
              <a:schemeClr val="tx1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Совет МО г. Набережные Челны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127191" y="2696870"/>
            <a:ext cx="1440160" cy="600164"/>
          </a:xfrm>
          <a:prstGeom prst="wedgeRectCallout">
            <a:avLst>
              <a:gd name="adj1" fmla="val 48913"/>
              <a:gd name="adj2" fmla="val 8307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Совет МО г. Набережные Челны</a:t>
            </a: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4680620" y="4809203"/>
            <a:ext cx="1487760" cy="600164"/>
          </a:xfrm>
          <a:prstGeom prst="wedgeRectCallout">
            <a:avLst>
              <a:gd name="adj1" fmla="val -41239"/>
              <a:gd name="adj2" fmla="val 101130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управление финансов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42184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2" name="Acrobat Document" r:id="rId11" imgW="5829300" imgH="7543800" progId="AcroExch.Document.7">
                  <p:embed/>
                </p:oleObj>
              </mc:Choice>
              <mc:Fallback>
                <p:oleObj name="Acrobat Document" r:id="rId11" imgW="5829300" imgH="7543800" progId="AcroExch.Document.7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55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ГРАЖДАНИН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ЕГО УЧАСТИЕ В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БЮДЖЕТНОМ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ПРОЦЕССЕ</a:t>
            </a: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37243730"/>
              </p:ext>
            </p:extLst>
          </p:nvPr>
        </p:nvGraphicFramePr>
        <p:xfrm>
          <a:off x="253310" y="1673424"/>
          <a:ext cx="3598609" cy="506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99992" y="1668978"/>
            <a:ext cx="4376801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участия граждан в осуществлении местного самоуправления: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3318"/>
            <a:ext cx="3770514" cy="57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выборы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3254871"/>
            <a:ext cx="3770514" cy="606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Правотворческая инициатива граждан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3997800"/>
            <a:ext cx="3770514" cy="60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4744750"/>
            <a:ext cx="3770514" cy="727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граждан в органы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5614449"/>
            <a:ext cx="3770514" cy="727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общественное самоуправление (ТОС)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42184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name="Acrobat Document" r:id="rId10" imgW="5829300" imgH="7543800" progId="AcroExch.Document.7">
                  <p:embed/>
                </p:oleObj>
              </mc:Choice>
              <mc:Fallback>
                <p:oleObj name="Acrobat Document" r:id="rId10" imgW="5829300" imgH="7543800" progId="AcroExch.Document.7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771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виды бюджета.jpg"/>
          <p:cNvPicPr>
            <a:picLocks noChangeAspect="1"/>
          </p:cNvPicPr>
          <p:nvPr/>
        </p:nvPicPr>
        <p:blipFill>
          <a:blip r:embed="rId4"/>
          <a:srcRect l="394" t="15748" b="8399"/>
          <a:stretch>
            <a:fillRect/>
          </a:stretch>
        </p:blipFill>
        <p:spPr>
          <a:xfrm>
            <a:off x="307975" y="1660536"/>
            <a:ext cx="8743275" cy="444316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tile tx="0" ty="0" sx="100000" sy="100000" flip="none" algn="tl"/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>
              <a:rot lat="0" lon="0" rev="4200000"/>
            </a:lightRig>
          </a:scene3d>
          <a:sp3d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БЮДЖЕТА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529123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0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0" y="0"/>
            <a:ext cx="7596189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Бюджет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муниципального образования город Набережные Челны на 2022 год и плановый период 2023 и 2024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годы (рублей)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9906730"/>
              </p:ext>
            </p:extLst>
          </p:nvPr>
        </p:nvGraphicFramePr>
        <p:xfrm>
          <a:off x="3851920" y="1772816"/>
          <a:ext cx="4968552" cy="4608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5574" y="2060848"/>
            <a:ext cx="38139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</a:t>
            </a:r>
            <a:r>
              <a:rPr lang="ru-RU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2022 год </a:t>
            </a:r>
            <a:endParaRPr lang="ru-RU" sz="21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ru-RU" sz="21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плановый период </a:t>
            </a:r>
            <a:r>
              <a:rPr lang="ru-RU" sz="21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</a:t>
            </a:r>
            <a:r>
              <a:rPr lang="ru-RU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1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</a:t>
            </a:r>
            <a:r>
              <a:rPr lang="ru-RU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годы </a:t>
            </a:r>
            <a:r>
              <a:rPr lang="ru-RU" altLang="ru-RU" sz="2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сбалансирован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253" y="3639273"/>
            <a:ext cx="2126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3906" y="4840658"/>
            <a:ext cx="2354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1547812" y="4186650"/>
            <a:ext cx="719499" cy="48258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529123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Acrobat Document" r:id="rId14" imgW="5829300" imgH="7543800" progId="AcroExch.Document.7">
                  <p:embed/>
                </p:oleObj>
              </mc:Choice>
              <mc:Fallback>
                <p:oleObj name="Acrobat Document" r:id="rId14" imgW="5829300" imgH="7543800" progId="AcroExch.Document.7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553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38" y="0"/>
            <a:ext cx="7667661" cy="1287710"/>
          </a:xfrm>
          <a:solidFill>
            <a:schemeClr val="tx2">
              <a:lumMod val="60000"/>
              <a:lumOff val="40000"/>
            </a:schemeClr>
          </a:solidFill>
          <a:effectLst/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12 165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 РУБЛЕЙ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868824" y="1299245"/>
            <a:ext cx="428628" cy="154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667921" y="1302327"/>
            <a:ext cx="428628" cy="17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7467018" y="1287711"/>
            <a:ext cx="428628" cy="183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перфолента 29"/>
          <p:cNvSpPr/>
          <p:nvPr/>
        </p:nvSpPr>
        <p:spPr>
          <a:xfrm>
            <a:off x="155576" y="1478138"/>
            <a:ext cx="3120280" cy="915599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5 218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 руб.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перфолента 30"/>
          <p:cNvSpPr/>
          <p:nvPr/>
        </p:nvSpPr>
        <p:spPr>
          <a:xfrm>
            <a:off x="3491881" y="1454043"/>
            <a:ext cx="2923640" cy="104469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750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/>
            <a:endParaRPr lang="ru-RU" dirty="0"/>
          </a:p>
        </p:txBody>
      </p:sp>
      <p:sp>
        <p:nvSpPr>
          <p:cNvPr id="32" name="Блок-схема: перфолента 31"/>
          <p:cNvSpPr/>
          <p:nvPr/>
        </p:nvSpPr>
        <p:spPr>
          <a:xfrm>
            <a:off x="6511161" y="1390234"/>
            <a:ext cx="2525336" cy="146270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6 197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 руб.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4161985139"/>
              </p:ext>
            </p:extLst>
          </p:nvPr>
        </p:nvGraphicFramePr>
        <p:xfrm>
          <a:off x="3491882" y="2564904"/>
          <a:ext cx="2952326" cy="417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3805444578"/>
              </p:ext>
            </p:extLst>
          </p:nvPr>
        </p:nvGraphicFramePr>
        <p:xfrm>
          <a:off x="6591627" y="2960502"/>
          <a:ext cx="2444870" cy="3780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261490261"/>
              </p:ext>
            </p:extLst>
          </p:nvPr>
        </p:nvGraphicFramePr>
        <p:xfrm>
          <a:off x="155575" y="2393737"/>
          <a:ext cx="3120281" cy="434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529123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6" name="Acrobat Document" r:id="rId19" imgW="5829300" imgH="7543800" progId="AcroExch.Document.7">
                  <p:embed/>
                </p:oleObj>
              </mc:Choice>
              <mc:Fallback>
                <p:oleObj name="Acrobat Document" r:id="rId19" imgW="5829300" imgH="7543800" progId="AcroExch.Document.7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886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490" y="2885465"/>
            <a:ext cx="135732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07 00 образование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64491" y="2901650"/>
            <a:ext cx="135732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08 00 культура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63423" y="2928934"/>
            <a:ext cx="142876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11 00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образ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01" y="1682296"/>
            <a:ext cx="1285884" cy="108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ульту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2170" y="1567135"/>
            <a:ext cx="1141965" cy="108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пор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30356" y="1536272"/>
            <a:ext cx="1253144" cy="114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46191" y="4901040"/>
            <a:ext cx="2052892" cy="678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01 00 общегосударственные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общегосударственные вопрос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649" y="3556362"/>
            <a:ext cx="178595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033794" y="2928934"/>
            <a:ext cx="198647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10 00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социальная политик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6951" y="1711511"/>
            <a:ext cx="1300146" cy="103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765045" y="4977734"/>
            <a:ext cx="1795620" cy="761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04 00 национальная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национальная экономик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3794" y="3592081"/>
            <a:ext cx="1143008" cy="1143008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2414903" y="4893049"/>
            <a:ext cx="2134322" cy="945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05 00</a:t>
            </a:r>
          </a:p>
          <a:p>
            <a:pPr algn="ctr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жилищно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- коммунальное хозяйство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83223" y="4893049"/>
            <a:ext cx="2048311" cy="1118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03 00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нац безопасность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2046" y="3706476"/>
            <a:ext cx="1634854" cy="106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481845" y="6015928"/>
            <a:ext cx="1866117" cy="630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14 00 межбюджетные трансферты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межбюджетные трансферы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18" y="5935136"/>
            <a:ext cx="936099" cy="757794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7347358" y="2928934"/>
            <a:ext cx="1584176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09 00 здравоохранение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80" y="1765111"/>
            <a:ext cx="1440335" cy="1080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98" y="3556098"/>
            <a:ext cx="1672915" cy="125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003823" y="6122343"/>
            <a:ext cx="1866117" cy="630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06 00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8657" r="8657" b="8657"/>
          <a:stretch/>
        </p:blipFill>
        <p:spPr>
          <a:xfrm>
            <a:off x="3923928" y="5866529"/>
            <a:ext cx="1000179" cy="1000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19825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Acrobat Document" r:id="rId15" imgW="5829300" imgH="7543800" progId="AcroExch.Document.7">
                  <p:embed/>
                </p:oleObj>
              </mc:Choice>
              <mc:Fallback>
                <p:oleObj name="Acrobat Document" r:id="rId15" imgW="5829300" imgH="7543800" progId="AcroExch.Document.7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нац безопасность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293" y="5015691"/>
            <a:ext cx="1415118" cy="8813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574" y="0"/>
            <a:ext cx="7615425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ГОРОД НАБЕРЕЖНЫЕ ЧЕЛНЫ НА 2022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5576" y="4305473"/>
            <a:ext cx="1889526" cy="601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9 014 873,7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образовани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4620" y="3486348"/>
            <a:ext cx="1015799" cy="8785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186448" y="2689085"/>
            <a:ext cx="1777400" cy="6267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399 316,0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культур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6019" y="1715892"/>
            <a:ext cx="1139252" cy="10792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97336" y="2834165"/>
            <a:ext cx="164899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9 118,8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спор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1029" y="1676201"/>
            <a:ext cx="957543" cy="716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276846" y="3080671"/>
            <a:ext cx="1802404" cy="650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6 632,9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межбюджетные трансфер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7202" y="2295047"/>
            <a:ext cx="994691" cy="71049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42844" y="5928541"/>
            <a:ext cx="2071702" cy="741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бщегосударственные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476 244,2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общегосударственные вопросы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059" y="4864582"/>
            <a:ext cx="1665217" cy="1132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7091607" y="4482922"/>
            <a:ext cx="1910286" cy="708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429 727,5 тыс. руб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социальная политик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70951" y="3742454"/>
            <a:ext cx="1072776" cy="8644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090029" y="2314866"/>
            <a:ext cx="1813650" cy="5928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625 311,8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14887" y="6072206"/>
            <a:ext cx="1851719" cy="669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ациональная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553 910,3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национальная экономик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86053" y="4982559"/>
            <a:ext cx="1071570" cy="107157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272473" y="5978217"/>
            <a:ext cx="2428320" cy="784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ациональная безопасность и правоохранительная деятельность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81 053,8 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 стрелкой 28"/>
          <p:cNvCxnSpPr>
            <a:endCxn id="15" idx="1"/>
          </p:cNvCxnSpPr>
          <p:nvPr/>
        </p:nvCxnSpPr>
        <p:spPr>
          <a:xfrm flipV="1">
            <a:off x="6538086" y="3406132"/>
            <a:ext cx="738760" cy="6688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2" idx="2"/>
          </p:cNvCxnSpPr>
          <p:nvPr/>
        </p:nvCxnSpPr>
        <p:spPr>
          <a:xfrm flipV="1">
            <a:off x="6163690" y="2907693"/>
            <a:ext cx="833164" cy="717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1089688" y="3395329"/>
            <a:ext cx="1723658" cy="694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9" idx="2"/>
          </p:cNvCxnSpPr>
          <p:nvPr/>
        </p:nvCxnSpPr>
        <p:spPr>
          <a:xfrm flipH="1" flipV="1">
            <a:off x="5075148" y="3315871"/>
            <a:ext cx="142586" cy="3463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2113276" y="4789306"/>
            <a:ext cx="919937" cy="11392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2" idx="1"/>
          </p:cNvCxnSpPr>
          <p:nvPr/>
        </p:nvCxnSpPr>
        <p:spPr>
          <a:xfrm flipH="1">
            <a:off x="2051720" y="4217802"/>
            <a:ext cx="792088" cy="345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3857620" y="4789306"/>
            <a:ext cx="142876" cy="128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4499992" y="4789306"/>
            <a:ext cx="185301" cy="11724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19" idx="1"/>
          </p:cNvCxnSpPr>
          <p:nvPr/>
        </p:nvCxnSpPr>
        <p:spPr>
          <a:xfrm>
            <a:off x="6460015" y="4526632"/>
            <a:ext cx="631592" cy="310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2843808" y="3646298"/>
            <a:ext cx="3737221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МУНИЦИПАЛЬНОГО                             ОБРАЗОВАНИЯ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 НАБЕРЕЖНЫЕ ЧЕЛНЫ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2022 ГОД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856141" y="5928541"/>
            <a:ext cx="2287859" cy="741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562 387,1 тыс. руб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5745290" y="4757411"/>
            <a:ext cx="1167193" cy="1213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5" y="2127385"/>
            <a:ext cx="1200839" cy="780308"/>
          </a:xfrm>
          <a:prstGeom prst="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79" y="5177212"/>
            <a:ext cx="1098214" cy="823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Скругленный прямоугольник 68"/>
          <p:cNvSpPr/>
          <p:nvPr/>
        </p:nvSpPr>
        <p:spPr>
          <a:xfrm>
            <a:off x="176697" y="1537652"/>
            <a:ext cx="3038170" cy="6016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Бюджет города составляет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12 165 233 тыс. руб.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8657" r="8657" b="8657"/>
          <a:stretch/>
        </p:blipFill>
        <p:spPr>
          <a:xfrm>
            <a:off x="3249008" y="1865476"/>
            <a:ext cx="917598" cy="917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Скругленный прямоугольник 41"/>
          <p:cNvSpPr/>
          <p:nvPr/>
        </p:nvSpPr>
        <p:spPr>
          <a:xfrm>
            <a:off x="2261895" y="2831764"/>
            <a:ext cx="1715857" cy="693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</a:p>
          <a:p>
            <a:pPr algn="ctr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6 657,0 тыс. руб.</a:t>
            </a:r>
            <a:endParaRPr lang="ru-RU" sz="13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 flipV="1">
            <a:off x="3988974" y="3278878"/>
            <a:ext cx="142586" cy="346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19825"/>
              </p:ext>
            </p:extLst>
          </p:nvPr>
        </p:nvGraphicFramePr>
        <p:xfrm>
          <a:off x="1" y="15652"/>
          <a:ext cx="1531650" cy="14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3" name="Acrobat Document" r:id="rId16" imgW="5829300" imgH="7543800" progId="AcroExch.Document.7">
                  <p:embed/>
                </p:oleObj>
              </mc:Choice>
              <mc:Fallback>
                <p:oleObj name="Acrobat Document" r:id="rId16" imgW="5829300" imgH="7543800" progId="AcroExch.Document.7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652"/>
                        <a:ext cx="1531650" cy="14845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2335</TotalTime>
  <Words>938</Words>
  <Application>Microsoft Office PowerPoint</Application>
  <PresentationFormat>Экран (4:3)</PresentationFormat>
  <Paragraphs>194</Paragraphs>
  <Slides>12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Monotype Corsiva</vt:lpstr>
      <vt:lpstr>Tahoma</vt:lpstr>
      <vt:lpstr>Times New Roman</vt:lpstr>
      <vt:lpstr>Тема Office</vt:lpstr>
      <vt:lpstr>Acrobat Document</vt:lpstr>
      <vt:lpstr>НАБЕРЕЖНЫЕ ЧЕЛНЫ 2022 год</vt:lpstr>
      <vt:lpstr>ОСНОВНЫЕ ПОНЯТИЯ</vt:lpstr>
      <vt:lpstr>ЭТАПЫ БЮДЖЕТНОГО ПРОЦЕССА</vt:lpstr>
      <vt:lpstr>          ГРАЖДАНИН И ЕГО УЧАСТИЕ В         БЮДЖЕТНОМ ПРОЦЕССЕ</vt:lpstr>
      <vt:lpstr>ВИДЫ БЮДЖЕТА</vt:lpstr>
      <vt:lpstr>Бюджет муниципального образования город Набережные Челны на 2022 год и плановый период 2023 и 2024 годы (рублей)</vt:lpstr>
      <vt:lpstr>ДОХОДЫ БЮДЖЕТА 12 165 МЛН РУБЛЕЙ</vt:lpstr>
      <vt:lpstr>РАЗДЕЛЫ КЛАССИФИКАЦИИ РАСХОДОВ БЮДЖЕТА</vt:lpstr>
      <vt:lpstr>РАСХОДЫ БЮДЖЕТА МУНИЦИПАЛЬНОГО  ОБРАЗОВАНИЯ ГОРОД НАБЕРЕЖНЫЕ ЧЕЛНЫ НА 2022 ГОД</vt:lpstr>
      <vt:lpstr>СТРУКТУРА УЧРЕЖДЕНИЙ ОБРАЗОВАНИЯ  НА 2022 ГОД</vt:lpstr>
      <vt:lpstr>ФИНАНСИРОВАНИЕ МУНИЦИПАЛЬНЫХ ПРОГРАММ НА 2022 ГОД (тыс. рублей)</vt:lpstr>
      <vt:lpstr>ФИНАНСИРОВАНИЕ МУНИЦИПАЛЬНЫХ ПРОГРАММ НА 2022 ГОД (тыс. рублей)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nche-glr</dc:creator>
  <cp:lastModifiedBy>Гульназ Г. Хамаева</cp:lastModifiedBy>
  <cp:revision>196</cp:revision>
  <cp:lastPrinted>2019-11-14T12:23:21Z</cp:lastPrinted>
  <dcterms:created xsi:type="dcterms:W3CDTF">2018-01-19T11:03:28Z</dcterms:created>
  <dcterms:modified xsi:type="dcterms:W3CDTF">2022-01-11T08:21:51Z</dcterms:modified>
</cp:coreProperties>
</file>