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8" r:id="rId2"/>
    <p:sldId id="276" r:id="rId3"/>
  </p:sldIdLst>
  <p:sldSz cx="9144000" cy="6858000" type="screen4x3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3BE28A25-A362-4927-80FC-FEF31146E99D}">
          <p14:sldIdLst>
            <p14:sldId id="278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EDE313"/>
    <a:srgbClr val="EFB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292C90-C137-4510-AD69-6CDC3747C2C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B4382E-84C3-4EF6-8B49-D271A15DB267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Капитальный ремонт общего имущества в многоквартирных домах, 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расположенных на территории Республики Татарстан на территории </a:t>
          </a:r>
        </a:p>
        <a:p>
          <a:pPr algn="l" rtl="0">
            <a:lnSpc>
              <a:spcPct val="100000"/>
            </a:lnSpc>
            <a:spcAft>
              <a:spcPts val="0"/>
            </a:spcAft>
          </a:pP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МО г. Набережные Челны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B379C10-7B3A-4022-B436-7BD37B2104F5}" type="parTrans" cxnId="{E4A2FAD9-4FF8-4DF9-AA30-5803E6058E61}">
      <dgm:prSet/>
      <dgm:spPr/>
      <dgm:t>
        <a:bodyPr/>
        <a:lstStyle/>
        <a:p>
          <a:pPr algn="l"/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EE28E1A2-2B46-441D-B875-7B970F9EE430}" type="sibTrans" cxnId="{E4A2FAD9-4FF8-4DF9-AA30-5803E6058E61}">
      <dgm:prSet/>
      <dgm:spPr/>
      <dgm:t>
        <a:bodyPr/>
        <a:lstStyle/>
        <a:p>
          <a:pPr algn="l"/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331D48D2-CDF2-4A9F-947C-9E4D88309359}">
      <dgm:prSet custT="1"/>
      <dgm:spPr/>
      <dgm:t>
        <a:bodyPr/>
        <a:lstStyle/>
        <a:p>
          <a:pPr algn="l"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"Развитие системы образования 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5FA9DA7B-CBD6-43FF-BDA9-6A0C8D76D8DC}" type="parTrans" cxnId="{1B10404F-5938-4036-B034-2CC9A91B4F55}">
      <dgm:prSet/>
      <dgm:spPr/>
      <dgm:t>
        <a:bodyPr/>
        <a:lstStyle/>
        <a:p>
          <a:pPr algn="l"/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00061D64-50C4-48B8-9608-706636BFFB08}" type="sibTrans" cxnId="{1B10404F-5938-4036-B034-2CC9A91B4F55}">
      <dgm:prSet/>
      <dgm:spPr/>
      <dgm:t>
        <a:bodyPr/>
        <a:lstStyle/>
        <a:p>
          <a:pPr algn="l"/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BE401C49-6BB8-45E8-A29E-918CA3200AA6}">
      <dgm:prSet custT="1"/>
      <dgm:spPr/>
      <dgm:t>
        <a:bodyPr/>
        <a:lstStyle/>
        <a:p>
          <a:pPr algn="l" rtl="0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"Развитие физической культуры и спорта</a:t>
          </a:r>
          <a:r>
            <a:rPr lang="en-US" sz="1400" b="1" i="1" dirty="0" smtClean="0">
              <a:latin typeface="Times New Roman" pitchFamily="18" charset="0"/>
              <a:cs typeface="Times New Roman" pitchFamily="18" charset="0"/>
            </a:rPr>
            <a:t>”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5F7FE7D4-84AA-4364-9E2D-B502D5E3269E}" type="parTrans" cxnId="{A67C938A-42AE-43A9-A0D4-565D6A8FD5A2}">
      <dgm:prSet/>
      <dgm:spPr/>
      <dgm:t>
        <a:bodyPr/>
        <a:lstStyle/>
        <a:p>
          <a:pPr algn="l"/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AECA495A-41CA-4E4E-BF51-EBDE729F177D}" type="sibTrans" cxnId="{A67C938A-42AE-43A9-A0D4-565D6A8FD5A2}">
      <dgm:prSet/>
      <dgm:spPr/>
      <dgm:t>
        <a:bodyPr/>
        <a:lstStyle/>
        <a:p>
          <a:pPr algn="l"/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3F5A5568-D9B2-43C2-80C1-09D3006CFCEC}">
      <dgm:prSet custT="1"/>
      <dgm:spPr/>
      <dgm:t>
        <a:bodyPr/>
        <a:lstStyle/>
        <a:p>
          <a:pPr algn="l" rtl="0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 Городская молодежная программа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E01D7667-CB0B-4E19-AB6E-219C9DA9E9F1}" type="parTrans" cxnId="{ABC66BB9-4095-4528-9E9F-CBB486FDA382}">
      <dgm:prSet/>
      <dgm:spPr/>
      <dgm:t>
        <a:bodyPr/>
        <a:lstStyle/>
        <a:p>
          <a:pPr algn="l"/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B9B5127E-51E3-4AAE-89A7-7ED95A27A9F2}" type="sibTrans" cxnId="{ABC66BB9-4095-4528-9E9F-CBB486FDA382}">
      <dgm:prSet/>
      <dgm:spPr/>
      <dgm:t>
        <a:bodyPr/>
        <a:lstStyle/>
        <a:p>
          <a:pPr algn="l"/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B0DBC103-D1EB-4AA5-814D-EE528B034A94}">
      <dgm:prSet custT="1"/>
      <dgm:spPr/>
      <dgm:t>
        <a:bodyPr/>
        <a:lstStyle/>
        <a:p>
          <a:pPr algn="l" rtl="0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"Пожарная безопасность“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75D2830C-6032-4A88-BF14-1EE4D8DD168C}" type="parTrans" cxnId="{764A644F-9ABA-4416-8888-AE348278D6DF}">
      <dgm:prSet/>
      <dgm:spPr/>
      <dgm:t>
        <a:bodyPr/>
        <a:lstStyle/>
        <a:p>
          <a:pPr algn="l"/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609D487A-282C-469A-B997-5EC916E20028}" type="sibTrans" cxnId="{764A644F-9ABA-4416-8888-AE348278D6DF}">
      <dgm:prSet/>
      <dgm:spPr/>
      <dgm:t>
        <a:bodyPr/>
        <a:lstStyle/>
        <a:p>
          <a:pPr algn="l"/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11CA79C9-846B-4FA7-9AFC-8F07EDB00E2B}">
      <dgm:prSet custT="1"/>
      <dgm:spPr/>
      <dgm:t>
        <a:bodyPr/>
        <a:lstStyle/>
        <a:p>
          <a:pPr algn="l" rtl="0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по улучшению условий и охрана труда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43EBA3D8-3EC8-4FC3-8FDA-1C87F21714AB}" type="parTrans" cxnId="{72376A2E-A14F-4003-A531-8186AA3447DA}">
      <dgm:prSet/>
      <dgm:spPr/>
      <dgm:t>
        <a:bodyPr/>
        <a:lstStyle/>
        <a:p>
          <a:pPr algn="l"/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83706589-5F8C-4103-ABA9-1B85FE3A445D}" type="sibTrans" cxnId="{72376A2E-A14F-4003-A531-8186AA3447DA}">
      <dgm:prSet/>
      <dgm:spPr/>
      <dgm:t>
        <a:bodyPr/>
        <a:lstStyle/>
        <a:p>
          <a:pPr algn="l"/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499D7913-FEFB-4CC7-8BF0-FC407D87B97D}">
      <dgm:prSet custT="1"/>
      <dgm:spPr/>
      <dgm:t>
        <a:bodyPr/>
        <a:lstStyle/>
        <a:p>
          <a:pPr algn="l" rtl="0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</a:t>
          </a:r>
          <a:r>
            <a:rPr lang="en-US" sz="1400" b="1" i="1" dirty="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Развитие культуры“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1E256A2-0525-4C44-A19F-A81F47699D04}" type="parTrans" cxnId="{902F003A-BD98-4C48-811B-119512509A2E}">
      <dgm:prSet/>
      <dgm:spPr/>
      <dgm:t>
        <a:bodyPr/>
        <a:lstStyle/>
        <a:p>
          <a:pPr algn="l"/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06FC5755-98C9-4252-A512-D21AC4D3683A}" type="sibTrans" cxnId="{902F003A-BD98-4C48-811B-119512509A2E}">
      <dgm:prSet/>
      <dgm:spPr/>
      <dgm:t>
        <a:bodyPr/>
        <a:lstStyle/>
        <a:p>
          <a:pPr algn="l"/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9820D984-F042-46B5-9C67-1A28E46AFF5D}">
      <dgm:prSet custT="1"/>
      <dgm:spPr/>
      <dgm:t>
        <a:bodyPr/>
        <a:lstStyle/>
        <a:p>
          <a:pPr algn="l" rtl="0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Программа "Профилактика наркотизации населения“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A5A36A-F2C9-46C2-BDF9-2845CE1BEE89}" type="parTrans" cxnId="{0839F178-849D-45BD-82EB-2894A4D8F431}">
      <dgm:prSet/>
      <dgm:spPr/>
      <dgm:t>
        <a:bodyPr/>
        <a:lstStyle/>
        <a:p>
          <a:pPr algn="l"/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A2212F24-1F44-467B-8E69-397564747B28}" type="sibTrans" cxnId="{0839F178-849D-45BD-82EB-2894A4D8F431}">
      <dgm:prSet/>
      <dgm:spPr/>
      <dgm:t>
        <a:bodyPr/>
        <a:lstStyle/>
        <a:p>
          <a:pPr algn="l"/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487AF621-5877-4B24-8F4A-9CEE322868E4}">
      <dgm:prSet custT="1"/>
      <dgm:spPr/>
      <dgm:t>
        <a:bodyPr/>
        <a:lstStyle/>
        <a:p>
          <a:pPr algn="l" rtl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"Реализация государственной национальной политики</a:t>
          </a:r>
          <a:r>
            <a:rPr lang="en-US" sz="1400" b="1" i="1" dirty="0" smtClean="0">
              <a:latin typeface="Times New Roman" pitchFamily="18" charset="0"/>
              <a:cs typeface="Times New Roman" pitchFamily="18" charset="0"/>
            </a:rPr>
            <a:t>”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70EE5EC-EC3E-4859-B586-FA9A84926EA3}" type="parTrans" cxnId="{2F93AFED-B1F5-446D-8055-B0F88FDDBDC4}">
      <dgm:prSet/>
      <dgm:spPr/>
      <dgm:t>
        <a:bodyPr/>
        <a:lstStyle/>
        <a:p>
          <a:pPr algn="l"/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A28CA414-CDDB-4ED4-BE54-A63582A1AD5B}" type="sibTrans" cxnId="{2F93AFED-B1F5-446D-8055-B0F88FDDBDC4}">
      <dgm:prSet/>
      <dgm:spPr/>
      <dgm:t>
        <a:bodyPr/>
        <a:lstStyle/>
        <a:p>
          <a:pPr algn="l"/>
          <a:endParaRPr lang="ru-RU" b="1" i="1">
            <a:latin typeface="Times New Roman" pitchFamily="18" charset="0"/>
            <a:cs typeface="Times New Roman" pitchFamily="18" charset="0"/>
          </a:endParaRPr>
        </a:p>
      </dgm:t>
    </dgm:pt>
    <dgm:pt modelId="{6C220A90-0623-48A8-A18B-721823509283}" type="pres">
      <dgm:prSet presAssocID="{21292C90-C137-4510-AD69-6CDC3747C2C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2CF53D-1006-4DD7-9286-CDA95A2E5FC8}" type="pres">
      <dgm:prSet presAssocID="{0CB4382E-84C3-4EF6-8B49-D271A15DB267}" presName="composite" presStyleCnt="0"/>
      <dgm:spPr/>
      <dgm:t>
        <a:bodyPr/>
        <a:lstStyle/>
        <a:p>
          <a:endParaRPr lang="ru-RU"/>
        </a:p>
      </dgm:t>
    </dgm:pt>
    <dgm:pt modelId="{5C2EABD7-DA65-4F75-A261-1F35DE1B065A}" type="pres">
      <dgm:prSet presAssocID="{0CB4382E-84C3-4EF6-8B49-D271A15DB267}" presName="imgShp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7317328D-56D4-43CE-B115-8795C18EB12B}" type="pres">
      <dgm:prSet presAssocID="{0CB4382E-84C3-4EF6-8B49-D271A15DB267}" presName="txShp" presStyleLbl="node1" presStyleIdx="0" presStyleCnt="9" custScaleX="96653" custScaleY="172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A3941-7265-4605-9EE5-0379AD2CC037}" type="pres">
      <dgm:prSet presAssocID="{EE28E1A2-2B46-441D-B875-7B970F9EE430}" presName="spacing" presStyleCnt="0"/>
      <dgm:spPr/>
      <dgm:t>
        <a:bodyPr/>
        <a:lstStyle/>
        <a:p>
          <a:endParaRPr lang="ru-RU"/>
        </a:p>
      </dgm:t>
    </dgm:pt>
    <dgm:pt modelId="{BCD6A47F-B097-4DCF-867A-C40AF6D7BBE3}" type="pres">
      <dgm:prSet presAssocID="{331D48D2-CDF2-4A9F-947C-9E4D88309359}" presName="composite" presStyleCnt="0"/>
      <dgm:spPr/>
      <dgm:t>
        <a:bodyPr/>
        <a:lstStyle/>
        <a:p>
          <a:endParaRPr lang="ru-RU"/>
        </a:p>
      </dgm:t>
    </dgm:pt>
    <dgm:pt modelId="{1C70E701-D109-492E-B205-E89BFB082FF8}" type="pres">
      <dgm:prSet presAssocID="{331D48D2-CDF2-4A9F-947C-9E4D88309359}" presName="imgShp" presStyleLbl="fgImgPlace1" presStyleIdx="1" presStyleCnt="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ru-RU"/>
        </a:p>
      </dgm:t>
    </dgm:pt>
    <dgm:pt modelId="{1456D09D-085F-49CA-9F65-4CBFAE5515C7}" type="pres">
      <dgm:prSet presAssocID="{331D48D2-CDF2-4A9F-947C-9E4D88309359}" presName="txShp" presStyleLbl="node1" presStyleIdx="1" presStyleCnt="9" custScaleX="96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2313B-163C-461A-A8B7-9A58F154F255}" type="pres">
      <dgm:prSet presAssocID="{00061D64-50C4-48B8-9608-706636BFFB08}" presName="spacing" presStyleCnt="0"/>
      <dgm:spPr/>
      <dgm:t>
        <a:bodyPr/>
        <a:lstStyle/>
        <a:p>
          <a:endParaRPr lang="ru-RU"/>
        </a:p>
      </dgm:t>
    </dgm:pt>
    <dgm:pt modelId="{4AEFA5E6-5342-4601-B09E-032F5D24992D}" type="pres">
      <dgm:prSet presAssocID="{BE401C49-6BB8-45E8-A29E-918CA3200AA6}" presName="composite" presStyleCnt="0"/>
      <dgm:spPr/>
      <dgm:t>
        <a:bodyPr/>
        <a:lstStyle/>
        <a:p>
          <a:endParaRPr lang="ru-RU"/>
        </a:p>
      </dgm:t>
    </dgm:pt>
    <dgm:pt modelId="{C05DB299-32FB-454B-BAFC-C7301A986EE7}" type="pres">
      <dgm:prSet presAssocID="{BE401C49-6BB8-45E8-A29E-918CA3200AA6}" presName="imgShp" presStyleLbl="fgImgPlace1" presStyleIdx="2" presStyleCnt="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8AFFFE8A-530B-4C54-B9F4-DD6C7D719132}" type="pres">
      <dgm:prSet presAssocID="{BE401C49-6BB8-45E8-A29E-918CA3200AA6}" presName="txShp" presStyleLbl="node1" presStyleIdx="2" presStyleCnt="9" custScaleX="96653" custScaleY="101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79BE1-5F3F-4F49-8F5F-B880DEA60B56}" type="pres">
      <dgm:prSet presAssocID="{AECA495A-41CA-4E4E-BF51-EBDE729F177D}" presName="spacing" presStyleCnt="0"/>
      <dgm:spPr/>
      <dgm:t>
        <a:bodyPr/>
        <a:lstStyle/>
        <a:p>
          <a:endParaRPr lang="ru-RU"/>
        </a:p>
      </dgm:t>
    </dgm:pt>
    <dgm:pt modelId="{31AAAF37-10F7-4633-B220-559DA2C1C5F4}" type="pres">
      <dgm:prSet presAssocID="{9820D984-F042-46B5-9C67-1A28E46AFF5D}" presName="composite" presStyleCnt="0"/>
      <dgm:spPr/>
      <dgm:t>
        <a:bodyPr/>
        <a:lstStyle/>
        <a:p>
          <a:endParaRPr lang="ru-RU"/>
        </a:p>
      </dgm:t>
    </dgm:pt>
    <dgm:pt modelId="{C37217A9-B1DA-4300-8483-818BBD37DE93}" type="pres">
      <dgm:prSet presAssocID="{9820D984-F042-46B5-9C67-1A28E46AFF5D}" presName="imgShp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E74DDAC5-7CFA-4692-96A7-26ECD437D215}" type="pres">
      <dgm:prSet presAssocID="{9820D984-F042-46B5-9C67-1A28E46AFF5D}" presName="txShp" presStyleLbl="node1" presStyleIdx="3" presStyleCnt="9" custScaleX="96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D67C8-0804-4B6F-A248-EE19FAB7F35B}" type="pres">
      <dgm:prSet presAssocID="{A2212F24-1F44-467B-8E69-397564747B28}" presName="spacing" presStyleCnt="0"/>
      <dgm:spPr/>
      <dgm:t>
        <a:bodyPr/>
        <a:lstStyle/>
        <a:p>
          <a:endParaRPr lang="ru-RU"/>
        </a:p>
      </dgm:t>
    </dgm:pt>
    <dgm:pt modelId="{C116DAB7-7FE3-4534-924B-A9ABD037359E}" type="pres">
      <dgm:prSet presAssocID="{3F5A5568-D9B2-43C2-80C1-09D3006CFCEC}" presName="composite" presStyleCnt="0"/>
      <dgm:spPr/>
      <dgm:t>
        <a:bodyPr/>
        <a:lstStyle/>
        <a:p>
          <a:endParaRPr lang="ru-RU"/>
        </a:p>
      </dgm:t>
    </dgm:pt>
    <dgm:pt modelId="{681FC8BB-F248-4FB4-9078-A2DBE81F49C4}" type="pres">
      <dgm:prSet presAssocID="{3F5A5568-D9B2-43C2-80C1-09D3006CFCEC}" presName="imgShp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62CCC8D-9D0B-4775-867C-7044463F9D4E}" type="pres">
      <dgm:prSet presAssocID="{3F5A5568-D9B2-43C2-80C1-09D3006CFCEC}" presName="txShp" presStyleLbl="node1" presStyleIdx="4" presStyleCnt="9" custScaleX="96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5676E-CE8E-4951-A7F0-C654DB11E348}" type="pres">
      <dgm:prSet presAssocID="{B9B5127E-51E3-4AAE-89A7-7ED95A27A9F2}" presName="spacing" presStyleCnt="0"/>
      <dgm:spPr/>
      <dgm:t>
        <a:bodyPr/>
        <a:lstStyle/>
        <a:p>
          <a:endParaRPr lang="ru-RU"/>
        </a:p>
      </dgm:t>
    </dgm:pt>
    <dgm:pt modelId="{F591C805-E621-4C7A-87C1-FC744F037566}" type="pres">
      <dgm:prSet presAssocID="{B0DBC103-D1EB-4AA5-814D-EE528B034A94}" presName="composite" presStyleCnt="0"/>
      <dgm:spPr/>
      <dgm:t>
        <a:bodyPr/>
        <a:lstStyle/>
        <a:p>
          <a:endParaRPr lang="ru-RU"/>
        </a:p>
      </dgm:t>
    </dgm:pt>
    <dgm:pt modelId="{9A36589D-EC20-44C1-83A8-44A25A434109}" type="pres">
      <dgm:prSet presAssocID="{B0DBC103-D1EB-4AA5-814D-EE528B034A94}" presName="imgShp" presStyleLbl="f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F6797D8-1A18-4E5B-ACDB-52D3B2327E6E}" type="pres">
      <dgm:prSet presAssocID="{B0DBC103-D1EB-4AA5-814D-EE528B034A94}" presName="txShp" presStyleLbl="node1" presStyleIdx="5" presStyleCnt="9" custScaleX="98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7F55A-7BB8-4899-834B-7AE7FA6CD954}" type="pres">
      <dgm:prSet presAssocID="{609D487A-282C-469A-B997-5EC916E20028}" presName="spacing" presStyleCnt="0"/>
      <dgm:spPr/>
      <dgm:t>
        <a:bodyPr/>
        <a:lstStyle/>
        <a:p>
          <a:endParaRPr lang="ru-RU"/>
        </a:p>
      </dgm:t>
    </dgm:pt>
    <dgm:pt modelId="{077055FA-4D04-4ED9-92D5-0D79CFC0C3F7}" type="pres">
      <dgm:prSet presAssocID="{11CA79C9-846B-4FA7-9AFC-8F07EDB00E2B}" presName="composite" presStyleCnt="0"/>
      <dgm:spPr/>
      <dgm:t>
        <a:bodyPr/>
        <a:lstStyle/>
        <a:p>
          <a:endParaRPr lang="ru-RU"/>
        </a:p>
      </dgm:t>
    </dgm:pt>
    <dgm:pt modelId="{96462009-EAE0-4217-84BC-49F2941AB336}" type="pres">
      <dgm:prSet presAssocID="{11CA79C9-846B-4FA7-9AFC-8F07EDB00E2B}" presName="imgShp" presStyleLbl="f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7B6A3D-E2DA-4A99-B2DA-C687A28BD63A}" type="pres">
      <dgm:prSet presAssocID="{11CA79C9-846B-4FA7-9AFC-8F07EDB00E2B}" presName="txShp" presStyleLbl="node1" presStyleIdx="6" presStyleCnt="9" custScaleX="98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047C2-0928-4BB3-A3E1-5E3B5836FBB2}" type="pres">
      <dgm:prSet presAssocID="{83706589-5F8C-4103-ABA9-1B85FE3A445D}" presName="spacing" presStyleCnt="0"/>
      <dgm:spPr/>
      <dgm:t>
        <a:bodyPr/>
        <a:lstStyle/>
        <a:p>
          <a:endParaRPr lang="ru-RU"/>
        </a:p>
      </dgm:t>
    </dgm:pt>
    <dgm:pt modelId="{B9C7813D-73D2-4D6A-BB5F-5F6D0BDC71F0}" type="pres">
      <dgm:prSet presAssocID="{499D7913-FEFB-4CC7-8BF0-FC407D87B97D}" presName="composite" presStyleCnt="0"/>
      <dgm:spPr/>
      <dgm:t>
        <a:bodyPr/>
        <a:lstStyle/>
        <a:p>
          <a:endParaRPr lang="ru-RU"/>
        </a:p>
      </dgm:t>
    </dgm:pt>
    <dgm:pt modelId="{782ECA2E-A032-45D6-96CE-B5826BB76C8D}" type="pres">
      <dgm:prSet presAssocID="{499D7913-FEFB-4CC7-8BF0-FC407D87B97D}" presName="imgShp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2E04C9B-15E5-4246-9E1B-CFC12F252E80}" type="pres">
      <dgm:prSet presAssocID="{499D7913-FEFB-4CC7-8BF0-FC407D87B97D}" presName="txShp" presStyleLbl="node1" presStyleIdx="7" presStyleCnt="9" custScaleX="96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C253F-DB4A-4B90-A463-C860984C5191}" type="pres">
      <dgm:prSet presAssocID="{06FC5755-98C9-4252-A512-D21AC4D3683A}" presName="spacing" presStyleCnt="0"/>
      <dgm:spPr/>
      <dgm:t>
        <a:bodyPr/>
        <a:lstStyle/>
        <a:p>
          <a:endParaRPr lang="ru-RU"/>
        </a:p>
      </dgm:t>
    </dgm:pt>
    <dgm:pt modelId="{3F4A9FDB-FE95-4FAF-A90C-5BF3341F90E1}" type="pres">
      <dgm:prSet presAssocID="{487AF621-5877-4B24-8F4A-9CEE322868E4}" presName="composite" presStyleCnt="0"/>
      <dgm:spPr/>
      <dgm:t>
        <a:bodyPr/>
        <a:lstStyle/>
        <a:p>
          <a:endParaRPr lang="ru-RU"/>
        </a:p>
      </dgm:t>
    </dgm:pt>
    <dgm:pt modelId="{F3125589-7C86-4365-AF49-4B1DDCC6AFE7}" type="pres">
      <dgm:prSet presAssocID="{487AF621-5877-4B24-8F4A-9CEE322868E4}" presName="imgShp" presStyleLbl="fgImgPlace1" presStyleIdx="8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5857B87D-322B-41A0-AB85-B0CC94A70FAD}" type="pres">
      <dgm:prSet presAssocID="{487AF621-5877-4B24-8F4A-9CEE322868E4}" presName="txShp" presStyleLbl="node1" presStyleIdx="8" presStyleCnt="9" custScaleX="96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8ACCFA-3B98-463B-855D-974FF85D1FFB}" type="presOf" srcId="{499D7913-FEFB-4CC7-8BF0-FC407D87B97D}" destId="{62E04C9B-15E5-4246-9E1B-CFC12F252E80}" srcOrd="0" destOrd="0" presId="urn:microsoft.com/office/officeart/2005/8/layout/vList3#1"/>
    <dgm:cxn modelId="{CEA584E2-DB03-4245-90A1-DAD48CE77A5F}" type="presOf" srcId="{B0DBC103-D1EB-4AA5-814D-EE528B034A94}" destId="{3F6797D8-1A18-4E5B-ACDB-52D3B2327E6E}" srcOrd="0" destOrd="0" presId="urn:microsoft.com/office/officeart/2005/8/layout/vList3#1"/>
    <dgm:cxn modelId="{07AE8EA5-FFB9-4C49-8B54-1DD0AAA7E749}" type="presOf" srcId="{BE401C49-6BB8-45E8-A29E-918CA3200AA6}" destId="{8AFFFE8A-530B-4C54-B9F4-DD6C7D719132}" srcOrd="0" destOrd="0" presId="urn:microsoft.com/office/officeart/2005/8/layout/vList3#1"/>
    <dgm:cxn modelId="{72376A2E-A14F-4003-A531-8186AA3447DA}" srcId="{21292C90-C137-4510-AD69-6CDC3747C2C8}" destId="{11CA79C9-846B-4FA7-9AFC-8F07EDB00E2B}" srcOrd="6" destOrd="0" parTransId="{43EBA3D8-3EC8-4FC3-8FDA-1C87F21714AB}" sibTransId="{83706589-5F8C-4103-ABA9-1B85FE3A445D}"/>
    <dgm:cxn modelId="{764A644F-9ABA-4416-8888-AE348278D6DF}" srcId="{21292C90-C137-4510-AD69-6CDC3747C2C8}" destId="{B0DBC103-D1EB-4AA5-814D-EE528B034A94}" srcOrd="5" destOrd="0" parTransId="{75D2830C-6032-4A88-BF14-1EE4D8DD168C}" sibTransId="{609D487A-282C-469A-B997-5EC916E20028}"/>
    <dgm:cxn modelId="{A67C938A-42AE-43A9-A0D4-565D6A8FD5A2}" srcId="{21292C90-C137-4510-AD69-6CDC3747C2C8}" destId="{BE401C49-6BB8-45E8-A29E-918CA3200AA6}" srcOrd="2" destOrd="0" parTransId="{5F7FE7D4-84AA-4364-9E2D-B502D5E3269E}" sibTransId="{AECA495A-41CA-4E4E-BF51-EBDE729F177D}"/>
    <dgm:cxn modelId="{354F591A-92D9-4866-BCB9-A3C72EB5B8E4}" type="presOf" srcId="{3F5A5568-D9B2-43C2-80C1-09D3006CFCEC}" destId="{A62CCC8D-9D0B-4775-867C-7044463F9D4E}" srcOrd="0" destOrd="0" presId="urn:microsoft.com/office/officeart/2005/8/layout/vList3#1"/>
    <dgm:cxn modelId="{15A84E82-6767-4A67-AD50-331910C6D9F8}" type="presOf" srcId="{0CB4382E-84C3-4EF6-8B49-D271A15DB267}" destId="{7317328D-56D4-43CE-B115-8795C18EB12B}" srcOrd="0" destOrd="0" presId="urn:microsoft.com/office/officeart/2005/8/layout/vList3#1"/>
    <dgm:cxn modelId="{78D71E9C-4325-4E07-B6D4-BB729B386CCE}" type="presOf" srcId="{9820D984-F042-46B5-9C67-1A28E46AFF5D}" destId="{E74DDAC5-7CFA-4692-96A7-26ECD437D215}" srcOrd="0" destOrd="0" presId="urn:microsoft.com/office/officeart/2005/8/layout/vList3#1"/>
    <dgm:cxn modelId="{2F93AFED-B1F5-446D-8055-B0F88FDDBDC4}" srcId="{21292C90-C137-4510-AD69-6CDC3747C2C8}" destId="{487AF621-5877-4B24-8F4A-9CEE322868E4}" srcOrd="8" destOrd="0" parTransId="{A70EE5EC-EC3E-4859-B586-FA9A84926EA3}" sibTransId="{A28CA414-CDDB-4ED4-BE54-A63582A1AD5B}"/>
    <dgm:cxn modelId="{0839F178-849D-45BD-82EB-2894A4D8F431}" srcId="{21292C90-C137-4510-AD69-6CDC3747C2C8}" destId="{9820D984-F042-46B5-9C67-1A28E46AFF5D}" srcOrd="3" destOrd="0" parTransId="{26A5A36A-F2C9-46C2-BDF9-2845CE1BEE89}" sibTransId="{A2212F24-1F44-467B-8E69-397564747B28}"/>
    <dgm:cxn modelId="{6C2E81C1-D6AD-4C99-A75E-72AF54FC68BE}" type="presOf" srcId="{487AF621-5877-4B24-8F4A-9CEE322868E4}" destId="{5857B87D-322B-41A0-AB85-B0CC94A70FAD}" srcOrd="0" destOrd="0" presId="urn:microsoft.com/office/officeart/2005/8/layout/vList3#1"/>
    <dgm:cxn modelId="{332B2B3B-D37F-426E-B6FC-FF4856D7495E}" type="presOf" srcId="{331D48D2-CDF2-4A9F-947C-9E4D88309359}" destId="{1456D09D-085F-49CA-9F65-4CBFAE5515C7}" srcOrd="0" destOrd="0" presId="urn:microsoft.com/office/officeart/2005/8/layout/vList3#1"/>
    <dgm:cxn modelId="{ABC66BB9-4095-4528-9E9F-CBB486FDA382}" srcId="{21292C90-C137-4510-AD69-6CDC3747C2C8}" destId="{3F5A5568-D9B2-43C2-80C1-09D3006CFCEC}" srcOrd="4" destOrd="0" parTransId="{E01D7667-CB0B-4E19-AB6E-219C9DA9E9F1}" sibTransId="{B9B5127E-51E3-4AAE-89A7-7ED95A27A9F2}"/>
    <dgm:cxn modelId="{61CAC8D2-1ABE-4A83-A61B-8CA4DC3B3132}" type="presOf" srcId="{11CA79C9-846B-4FA7-9AFC-8F07EDB00E2B}" destId="{C67B6A3D-E2DA-4A99-B2DA-C687A28BD63A}" srcOrd="0" destOrd="0" presId="urn:microsoft.com/office/officeart/2005/8/layout/vList3#1"/>
    <dgm:cxn modelId="{1B10404F-5938-4036-B034-2CC9A91B4F55}" srcId="{21292C90-C137-4510-AD69-6CDC3747C2C8}" destId="{331D48D2-CDF2-4A9F-947C-9E4D88309359}" srcOrd="1" destOrd="0" parTransId="{5FA9DA7B-CBD6-43FF-BDA9-6A0C8D76D8DC}" sibTransId="{00061D64-50C4-48B8-9608-706636BFFB08}"/>
    <dgm:cxn modelId="{E4A2FAD9-4FF8-4DF9-AA30-5803E6058E61}" srcId="{21292C90-C137-4510-AD69-6CDC3747C2C8}" destId="{0CB4382E-84C3-4EF6-8B49-D271A15DB267}" srcOrd="0" destOrd="0" parTransId="{AB379C10-7B3A-4022-B436-7BD37B2104F5}" sibTransId="{EE28E1A2-2B46-441D-B875-7B970F9EE430}"/>
    <dgm:cxn modelId="{46FA0619-19AB-4366-9978-6FEF8CB78BFC}" type="presOf" srcId="{21292C90-C137-4510-AD69-6CDC3747C2C8}" destId="{6C220A90-0623-48A8-A18B-721823509283}" srcOrd="0" destOrd="0" presId="urn:microsoft.com/office/officeart/2005/8/layout/vList3#1"/>
    <dgm:cxn modelId="{902F003A-BD98-4C48-811B-119512509A2E}" srcId="{21292C90-C137-4510-AD69-6CDC3747C2C8}" destId="{499D7913-FEFB-4CC7-8BF0-FC407D87B97D}" srcOrd="7" destOrd="0" parTransId="{A1E256A2-0525-4C44-A19F-A81F47699D04}" sibTransId="{06FC5755-98C9-4252-A512-D21AC4D3683A}"/>
    <dgm:cxn modelId="{978CDA84-9058-46B6-9AD4-06E06F4862EC}" type="presParOf" srcId="{6C220A90-0623-48A8-A18B-721823509283}" destId="{FB2CF53D-1006-4DD7-9286-CDA95A2E5FC8}" srcOrd="0" destOrd="0" presId="urn:microsoft.com/office/officeart/2005/8/layout/vList3#1"/>
    <dgm:cxn modelId="{86108D70-5E14-42DA-A980-764C22AAA77C}" type="presParOf" srcId="{FB2CF53D-1006-4DD7-9286-CDA95A2E5FC8}" destId="{5C2EABD7-DA65-4F75-A261-1F35DE1B065A}" srcOrd="0" destOrd="0" presId="urn:microsoft.com/office/officeart/2005/8/layout/vList3#1"/>
    <dgm:cxn modelId="{3F24AA0D-E2D8-408D-9F21-53F847DCA38D}" type="presParOf" srcId="{FB2CF53D-1006-4DD7-9286-CDA95A2E5FC8}" destId="{7317328D-56D4-43CE-B115-8795C18EB12B}" srcOrd="1" destOrd="0" presId="urn:microsoft.com/office/officeart/2005/8/layout/vList3#1"/>
    <dgm:cxn modelId="{DB2E8CC0-AE1A-4D95-87B9-5E61C9516C27}" type="presParOf" srcId="{6C220A90-0623-48A8-A18B-721823509283}" destId="{4BCA3941-7265-4605-9EE5-0379AD2CC037}" srcOrd="1" destOrd="0" presId="urn:microsoft.com/office/officeart/2005/8/layout/vList3#1"/>
    <dgm:cxn modelId="{5887F3DA-1F22-475E-B5FF-6A6365EFEF41}" type="presParOf" srcId="{6C220A90-0623-48A8-A18B-721823509283}" destId="{BCD6A47F-B097-4DCF-867A-C40AF6D7BBE3}" srcOrd="2" destOrd="0" presId="urn:microsoft.com/office/officeart/2005/8/layout/vList3#1"/>
    <dgm:cxn modelId="{B94697C4-93FD-4540-AEB1-F8D50B11493B}" type="presParOf" srcId="{BCD6A47F-B097-4DCF-867A-C40AF6D7BBE3}" destId="{1C70E701-D109-492E-B205-E89BFB082FF8}" srcOrd="0" destOrd="0" presId="urn:microsoft.com/office/officeart/2005/8/layout/vList3#1"/>
    <dgm:cxn modelId="{79C4F3B5-7075-4583-AC16-A5C4264E6B63}" type="presParOf" srcId="{BCD6A47F-B097-4DCF-867A-C40AF6D7BBE3}" destId="{1456D09D-085F-49CA-9F65-4CBFAE5515C7}" srcOrd="1" destOrd="0" presId="urn:microsoft.com/office/officeart/2005/8/layout/vList3#1"/>
    <dgm:cxn modelId="{A4879EEE-7A16-4559-9FE7-1288DFC95F8B}" type="presParOf" srcId="{6C220A90-0623-48A8-A18B-721823509283}" destId="{AEF2313B-163C-461A-A8B7-9A58F154F255}" srcOrd="3" destOrd="0" presId="urn:microsoft.com/office/officeart/2005/8/layout/vList3#1"/>
    <dgm:cxn modelId="{B90C2626-8686-459D-9838-6825D3FA31B4}" type="presParOf" srcId="{6C220A90-0623-48A8-A18B-721823509283}" destId="{4AEFA5E6-5342-4601-B09E-032F5D24992D}" srcOrd="4" destOrd="0" presId="urn:microsoft.com/office/officeart/2005/8/layout/vList3#1"/>
    <dgm:cxn modelId="{9EE68695-D0FD-419F-9047-53637632B3C8}" type="presParOf" srcId="{4AEFA5E6-5342-4601-B09E-032F5D24992D}" destId="{C05DB299-32FB-454B-BAFC-C7301A986EE7}" srcOrd="0" destOrd="0" presId="urn:microsoft.com/office/officeart/2005/8/layout/vList3#1"/>
    <dgm:cxn modelId="{50FC7E86-9185-459D-859B-6B55CFFB2E38}" type="presParOf" srcId="{4AEFA5E6-5342-4601-B09E-032F5D24992D}" destId="{8AFFFE8A-530B-4C54-B9F4-DD6C7D719132}" srcOrd="1" destOrd="0" presId="urn:microsoft.com/office/officeart/2005/8/layout/vList3#1"/>
    <dgm:cxn modelId="{457111F7-4D23-4918-BB90-10B0DC125B00}" type="presParOf" srcId="{6C220A90-0623-48A8-A18B-721823509283}" destId="{60D79BE1-5F3F-4F49-8F5F-B880DEA60B56}" srcOrd="5" destOrd="0" presId="urn:microsoft.com/office/officeart/2005/8/layout/vList3#1"/>
    <dgm:cxn modelId="{9C149E6D-2697-4726-92E6-F2DE725F982E}" type="presParOf" srcId="{6C220A90-0623-48A8-A18B-721823509283}" destId="{31AAAF37-10F7-4633-B220-559DA2C1C5F4}" srcOrd="6" destOrd="0" presId="urn:microsoft.com/office/officeart/2005/8/layout/vList3#1"/>
    <dgm:cxn modelId="{3E520375-A6C5-46DC-8DB2-6E53ABFFDEFC}" type="presParOf" srcId="{31AAAF37-10F7-4633-B220-559DA2C1C5F4}" destId="{C37217A9-B1DA-4300-8483-818BBD37DE93}" srcOrd="0" destOrd="0" presId="urn:microsoft.com/office/officeart/2005/8/layout/vList3#1"/>
    <dgm:cxn modelId="{5C2AE9C3-6FCB-424F-9C79-FADE5BF5F3F1}" type="presParOf" srcId="{31AAAF37-10F7-4633-B220-559DA2C1C5F4}" destId="{E74DDAC5-7CFA-4692-96A7-26ECD437D215}" srcOrd="1" destOrd="0" presId="urn:microsoft.com/office/officeart/2005/8/layout/vList3#1"/>
    <dgm:cxn modelId="{0A4338C3-5ACC-4419-9469-EAF37D3F824F}" type="presParOf" srcId="{6C220A90-0623-48A8-A18B-721823509283}" destId="{AF5D67C8-0804-4B6F-A248-EE19FAB7F35B}" srcOrd="7" destOrd="0" presId="urn:microsoft.com/office/officeart/2005/8/layout/vList3#1"/>
    <dgm:cxn modelId="{6429AD8B-B260-4BC5-9180-B18EB835F7FF}" type="presParOf" srcId="{6C220A90-0623-48A8-A18B-721823509283}" destId="{C116DAB7-7FE3-4534-924B-A9ABD037359E}" srcOrd="8" destOrd="0" presId="urn:microsoft.com/office/officeart/2005/8/layout/vList3#1"/>
    <dgm:cxn modelId="{CD06B0D8-5484-4614-A71E-E833812D8585}" type="presParOf" srcId="{C116DAB7-7FE3-4534-924B-A9ABD037359E}" destId="{681FC8BB-F248-4FB4-9078-A2DBE81F49C4}" srcOrd="0" destOrd="0" presId="urn:microsoft.com/office/officeart/2005/8/layout/vList3#1"/>
    <dgm:cxn modelId="{154A2BFC-0CA9-4FFF-80E5-252426B622F9}" type="presParOf" srcId="{C116DAB7-7FE3-4534-924B-A9ABD037359E}" destId="{A62CCC8D-9D0B-4775-867C-7044463F9D4E}" srcOrd="1" destOrd="0" presId="urn:microsoft.com/office/officeart/2005/8/layout/vList3#1"/>
    <dgm:cxn modelId="{D2D1F4A7-23D3-4599-AC43-532D058BCD1E}" type="presParOf" srcId="{6C220A90-0623-48A8-A18B-721823509283}" destId="{3135676E-CE8E-4951-A7F0-C654DB11E348}" srcOrd="9" destOrd="0" presId="urn:microsoft.com/office/officeart/2005/8/layout/vList3#1"/>
    <dgm:cxn modelId="{B7AB7E07-9CD1-48D3-8713-615263864C41}" type="presParOf" srcId="{6C220A90-0623-48A8-A18B-721823509283}" destId="{F591C805-E621-4C7A-87C1-FC744F037566}" srcOrd="10" destOrd="0" presId="urn:microsoft.com/office/officeart/2005/8/layout/vList3#1"/>
    <dgm:cxn modelId="{DA76077F-EF72-441A-819B-BD0BAEE4B98E}" type="presParOf" srcId="{F591C805-E621-4C7A-87C1-FC744F037566}" destId="{9A36589D-EC20-44C1-83A8-44A25A434109}" srcOrd="0" destOrd="0" presId="urn:microsoft.com/office/officeart/2005/8/layout/vList3#1"/>
    <dgm:cxn modelId="{26101A5C-E272-4A59-B8EE-B70D19A4C411}" type="presParOf" srcId="{F591C805-E621-4C7A-87C1-FC744F037566}" destId="{3F6797D8-1A18-4E5B-ACDB-52D3B2327E6E}" srcOrd="1" destOrd="0" presId="urn:microsoft.com/office/officeart/2005/8/layout/vList3#1"/>
    <dgm:cxn modelId="{A22D288C-A0A5-4F64-8EA7-8399889F645A}" type="presParOf" srcId="{6C220A90-0623-48A8-A18B-721823509283}" destId="{4F07F55A-7BB8-4899-834B-7AE7FA6CD954}" srcOrd="11" destOrd="0" presId="urn:microsoft.com/office/officeart/2005/8/layout/vList3#1"/>
    <dgm:cxn modelId="{9E2E7DA1-C565-46A3-9C32-2D9A20140AA9}" type="presParOf" srcId="{6C220A90-0623-48A8-A18B-721823509283}" destId="{077055FA-4D04-4ED9-92D5-0D79CFC0C3F7}" srcOrd="12" destOrd="0" presId="urn:microsoft.com/office/officeart/2005/8/layout/vList3#1"/>
    <dgm:cxn modelId="{A7FA00C6-3922-49F1-9E31-E535B8F756D1}" type="presParOf" srcId="{077055FA-4D04-4ED9-92D5-0D79CFC0C3F7}" destId="{96462009-EAE0-4217-84BC-49F2941AB336}" srcOrd="0" destOrd="0" presId="urn:microsoft.com/office/officeart/2005/8/layout/vList3#1"/>
    <dgm:cxn modelId="{F18C4B47-5D65-4B15-AE52-ACF3F47ACAEB}" type="presParOf" srcId="{077055FA-4D04-4ED9-92D5-0D79CFC0C3F7}" destId="{C67B6A3D-E2DA-4A99-B2DA-C687A28BD63A}" srcOrd="1" destOrd="0" presId="urn:microsoft.com/office/officeart/2005/8/layout/vList3#1"/>
    <dgm:cxn modelId="{6F7D341C-B695-4902-A061-EFF10425C923}" type="presParOf" srcId="{6C220A90-0623-48A8-A18B-721823509283}" destId="{3A9047C2-0928-4BB3-A3E1-5E3B5836FBB2}" srcOrd="13" destOrd="0" presId="urn:microsoft.com/office/officeart/2005/8/layout/vList3#1"/>
    <dgm:cxn modelId="{B4C83ED4-9256-4EE6-857B-45DE56B81A34}" type="presParOf" srcId="{6C220A90-0623-48A8-A18B-721823509283}" destId="{B9C7813D-73D2-4D6A-BB5F-5F6D0BDC71F0}" srcOrd="14" destOrd="0" presId="urn:microsoft.com/office/officeart/2005/8/layout/vList3#1"/>
    <dgm:cxn modelId="{ECB2B294-AA01-4E92-A741-FEB90171FD46}" type="presParOf" srcId="{B9C7813D-73D2-4D6A-BB5F-5F6D0BDC71F0}" destId="{782ECA2E-A032-45D6-96CE-B5826BB76C8D}" srcOrd="0" destOrd="0" presId="urn:microsoft.com/office/officeart/2005/8/layout/vList3#1"/>
    <dgm:cxn modelId="{E1CFB2E3-F517-4843-AED1-01856D6ED27A}" type="presParOf" srcId="{B9C7813D-73D2-4D6A-BB5F-5F6D0BDC71F0}" destId="{62E04C9B-15E5-4246-9E1B-CFC12F252E80}" srcOrd="1" destOrd="0" presId="urn:microsoft.com/office/officeart/2005/8/layout/vList3#1"/>
    <dgm:cxn modelId="{96085331-D43A-4F81-BD60-130780F88C9D}" type="presParOf" srcId="{6C220A90-0623-48A8-A18B-721823509283}" destId="{081C253F-DB4A-4B90-A463-C860984C5191}" srcOrd="15" destOrd="0" presId="urn:microsoft.com/office/officeart/2005/8/layout/vList3#1"/>
    <dgm:cxn modelId="{84061794-396C-4C0E-A91B-77E133192665}" type="presParOf" srcId="{6C220A90-0623-48A8-A18B-721823509283}" destId="{3F4A9FDB-FE95-4FAF-A90C-5BF3341F90E1}" srcOrd="16" destOrd="0" presId="urn:microsoft.com/office/officeart/2005/8/layout/vList3#1"/>
    <dgm:cxn modelId="{773CA8E7-4C5C-4897-AF74-1CAEAE86D6AA}" type="presParOf" srcId="{3F4A9FDB-FE95-4FAF-A90C-5BF3341F90E1}" destId="{F3125589-7C86-4365-AF49-4B1DDCC6AFE7}" srcOrd="0" destOrd="0" presId="urn:microsoft.com/office/officeart/2005/8/layout/vList3#1"/>
    <dgm:cxn modelId="{8DF2C5A5-BE7A-4839-BCAA-ABDDBC15EA2F}" type="presParOf" srcId="{3F4A9FDB-FE95-4FAF-A90C-5BF3341F90E1}" destId="{5857B87D-322B-41A0-AB85-B0CC94A70FA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E5AE5-2AC8-45EA-A7A1-6EC3D6E55E87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765C93-2929-4657-82CB-4A929A5F6D4B}">
      <dgm:prSet custT="1"/>
      <dgm:spPr/>
      <dgm:t>
        <a:bodyPr/>
        <a:lstStyle/>
        <a:p>
          <a:pPr algn="l" rtl="0"/>
          <a:r>
            <a:rPr lang="ru-RU" sz="1350" b="1" i="1" dirty="0" smtClean="0">
              <a:latin typeface="Times New Roman" pitchFamily="18" charset="0"/>
              <a:cs typeface="Times New Roman" pitchFamily="18" charset="0"/>
            </a:rPr>
            <a:t>Программа "Профилактика терроризма и экстремизма, а также минимизация и (или) ликвидация последствий проявлений терроризма и экстремизма</a:t>
          </a:r>
          <a:r>
            <a:rPr lang="en-US" sz="1350" b="1" i="1" dirty="0" smtClean="0">
              <a:latin typeface="Times New Roman" pitchFamily="18" charset="0"/>
              <a:cs typeface="Times New Roman" pitchFamily="18" charset="0"/>
            </a:rPr>
            <a:t>”</a:t>
          </a:r>
          <a:endParaRPr lang="ru-RU" sz="1350" b="1" i="1" dirty="0">
            <a:latin typeface="Times New Roman" pitchFamily="18" charset="0"/>
            <a:cs typeface="Times New Roman" pitchFamily="18" charset="0"/>
          </a:endParaRPr>
        </a:p>
      </dgm:t>
    </dgm:pt>
    <dgm:pt modelId="{2CA51C86-7BCB-4F7B-B5AF-4A05065360A0}" type="parTrans" cxnId="{9E8F8810-F9E6-44DF-8106-24CFA91E63C6}">
      <dgm:prSet/>
      <dgm:spPr/>
      <dgm:t>
        <a:bodyPr/>
        <a:lstStyle/>
        <a:p>
          <a:pPr algn="l"/>
          <a:endParaRPr lang="ru-RU" sz="1100">
            <a:solidFill>
              <a:schemeClr val="bg1"/>
            </a:solidFill>
          </a:endParaRPr>
        </a:p>
      </dgm:t>
    </dgm:pt>
    <dgm:pt modelId="{ECC10476-5541-4AD2-A29A-7BB98DA3A3CF}" type="sibTrans" cxnId="{9E8F8810-F9E6-44DF-8106-24CFA91E63C6}">
      <dgm:prSet/>
      <dgm:spPr/>
      <dgm:t>
        <a:bodyPr/>
        <a:lstStyle/>
        <a:p>
          <a:pPr algn="l"/>
          <a:endParaRPr lang="ru-RU" sz="1100">
            <a:solidFill>
              <a:schemeClr val="bg1"/>
            </a:solidFill>
          </a:endParaRPr>
        </a:p>
      </dgm:t>
    </dgm:pt>
    <dgm:pt modelId="{E1E99B94-06E1-4995-943C-35B49710D66A}">
      <dgm:prSet custT="1"/>
      <dgm:spPr/>
      <dgm:t>
        <a:bodyPr/>
        <a:lstStyle/>
        <a:p>
          <a:pPr algn="l" rtl="0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адресной социальной поддержки  населения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C099AE9-0273-4754-BDB3-BAEC7A930B7A}" type="parTrans" cxnId="{9F0F26EF-C2FA-4356-8F57-B5BE68E6E033}">
      <dgm:prSet/>
      <dgm:spPr/>
      <dgm:t>
        <a:bodyPr/>
        <a:lstStyle/>
        <a:p>
          <a:pPr algn="l"/>
          <a:endParaRPr lang="ru-RU" sz="1100">
            <a:solidFill>
              <a:schemeClr val="bg1"/>
            </a:solidFill>
          </a:endParaRPr>
        </a:p>
      </dgm:t>
    </dgm:pt>
    <dgm:pt modelId="{4A02A19B-7BC2-4E23-81D3-F7D48242F29F}" type="sibTrans" cxnId="{9F0F26EF-C2FA-4356-8F57-B5BE68E6E033}">
      <dgm:prSet/>
      <dgm:spPr/>
      <dgm:t>
        <a:bodyPr/>
        <a:lstStyle/>
        <a:p>
          <a:pPr algn="l"/>
          <a:endParaRPr lang="ru-RU" sz="1100">
            <a:solidFill>
              <a:schemeClr val="bg1"/>
            </a:solidFill>
          </a:endParaRPr>
        </a:p>
      </dgm:t>
    </dgm:pt>
    <dgm:pt modelId="{AB47FCE0-ECE6-4404-82CB-7A8E50EE8813}">
      <dgm:prSet custT="1"/>
      <dgm:spPr/>
      <dgm:t>
        <a:bodyPr/>
        <a:lstStyle/>
        <a:p>
          <a:pPr algn="l" rtl="0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"Обеспечение общественного порядка и профилактики правонарушений</a:t>
          </a:r>
          <a:r>
            <a:rPr lang="en-US" sz="1100" b="1" i="1" dirty="0" smtClean="0">
              <a:latin typeface="Times New Roman" pitchFamily="18" charset="0"/>
              <a:cs typeface="Times New Roman" pitchFamily="18" charset="0"/>
            </a:rPr>
            <a:t>”</a:t>
          </a:r>
          <a:endParaRPr lang="ru-RU" sz="1100" b="1" i="1" dirty="0">
            <a:latin typeface="Times New Roman" pitchFamily="18" charset="0"/>
            <a:cs typeface="Times New Roman" pitchFamily="18" charset="0"/>
          </a:endParaRPr>
        </a:p>
      </dgm:t>
    </dgm:pt>
    <dgm:pt modelId="{254254DD-610D-4F1E-AC65-00CD1A10650D}" type="parTrans" cxnId="{F0187AB4-ABDD-4791-B9EE-E26ACF59559B}">
      <dgm:prSet/>
      <dgm:spPr/>
      <dgm:t>
        <a:bodyPr/>
        <a:lstStyle/>
        <a:p>
          <a:pPr algn="l"/>
          <a:endParaRPr lang="ru-RU" sz="1100">
            <a:solidFill>
              <a:schemeClr val="bg1"/>
            </a:solidFill>
          </a:endParaRPr>
        </a:p>
      </dgm:t>
    </dgm:pt>
    <dgm:pt modelId="{E00451FB-B778-43A4-A93C-B125CBA4743A}" type="sibTrans" cxnId="{F0187AB4-ABDD-4791-B9EE-E26ACF59559B}">
      <dgm:prSet/>
      <dgm:spPr/>
      <dgm:t>
        <a:bodyPr/>
        <a:lstStyle/>
        <a:p>
          <a:pPr algn="l"/>
          <a:endParaRPr lang="ru-RU" sz="1100">
            <a:solidFill>
              <a:schemeClr val="bg1"/>
            </a:solidFill>
          </a:endParaRPr>
        </a:p>
      </dgm:t>
    </dgm:pt>
    <dgm:pt modelId="{9EA7F27C-6C35-4BE5-86A6-F1BBB1FC2B84}">
      <dgm:prSet custT="1"/>
      <dgm:spPr/>
      <dgm:t>
        <a:bodyPr/>
        <a:lstStyle/>
        <a:p>
          <a:pPr algn="l" rtl="0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"Реализация антикоррупционной политики</a:t>
          </a:r>
          <a:r>
            <a:rPr lang="en-US" sz="1100" b="1" i="1" dirty="0" smtClean="0">
              <a:latin typeface="Times New Roman" pitchFamily="18" charset="0"/>
              <a:cs typeface="Times New Roman" pitchFamily="18" charset="0"/>
            </a:rPr>
            <a:t>”</a:t>
          </a:r>
          <a:endParaRPr lang="ru-RU" sz="1100" b="1" i="1" dirty="0">
            <a:latin typeface="Times New Roman" pitchFamily="18" charset="0"/>
            <a:cs typeface="Times New Roman" pitchFamily="18" charset="0"/>
          </a:endParaRPr>
        </a:p>
      </dgm:t>
    </dgm:pt>
    <dgm:pt modelId="{79626758-F494-484A-BDAC-F440E7C32040}" type="parTrans" cxnId="{55D8FCDC-5F73-48BD-B518-DA709FA7F380}">
      <dgm:prSet/>
      <dgm:spPr/>
      <dgm:t>
        <a:bodyPr/>
        <a:lstStyle/>
        <a:p>
          <a:pPr algn="l"/>
          <a:endParaRPr lang="ru-RU" sz="1100">
            <a:solidFill>
              <a:schemeClr val="bg1"/>
            </a:solidFill>
          </a:endParaRPr>
        </a:p>
      </dgm:t>
    </dgm:pt>
    <dgm:pt modelId="{A7FBEA53-15C5-4259-A72F-CBA3F84C0C23}" type="sibTrans" cxnId="{55D8FCDC-5F73-48BD-B518-DA709FA7F380}">
      <dgm:prSet/>
      <dgm:spPr/>
      <dgm:t>
        <a:bodyPr/>
        <a:lstStyle/>
        <a:p>
          <a:pPr algn="l"/>
          <a:endParaRPr lang="ru-RU" sz="1100">
            <a:solidFill>
              <a:schemeClr val="bg1"/>
            </a:solidFill>
          </a:endParaRPr>
        </a:p>
      </dgm:t>
    </dgm:pt>
    <dgm:pt modelId="{30B855FE-372C-4D5C-B36B-08D4267DF899}">
      <dgm:prSet custT="1"/>
      <dgm:spPr/>
      <dgm:t>
        <a:bodyPr/>
        <a:lstStyle/>
        <a:p>
          <a:pPr algn="l" rtl="0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в области энергосбережения и повышения энергетической эффективности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5B746F2-D7A7-4F82-A821-8C9BF3E1C795}" type="parTrans" cxnId="{C857E690-9D3F-46B9-A454-BE0820AE09F7}">
      <dgm:prSet/>
      <dgm:spPr/>
      <dgm:t>
        <a:bodyPr/>
        <a:lstStyle/>
        <a:p>
          <a:pPr algn="l"/>
          <a:endParaRPr lang="ru-RU" sz="1100">
            <a:solidFill>
              <a:schemeClr val="bg1"/>
            </a:solidFill>
          </a:endParaRPr>
        </a:p>
      </dgm:t>
    </dgm:pt>
    <dgm:pt modelId="{57F0D80A-D53E-40C6-A937-A91DDD90C9B4}" type="sibTrans" cxnId="{C857E690-9D3F-46B9-A454-BE0820AE09F7}">
      <dgm:prSet/>
      <dgm:spPr/>
      <dgm:t>
        <a:bodyPr/>
        <a:lstStyle/>
        <a:p>
          <a:pPr algn="l"/>
          <a:endParaRPr lang="ru-RU" sz="1100">
            <a:solidFill>
              <a:schemeClr val="bg1"/>
            </a:solidFill>
          </a:endParaRPr>
        </a:p>
      </dgm:t>
    </dgm:pt>
    <dgm:pt modelId="{2DF9B548-C975-43A7-AB61-631CB0AF01CB}">
      <dgm:prSet custT="1"/>
      <dgm:spPr/>
      <dgm:t>
        <a:bodyPr/>
        <a:lstStyle/>
        <a:p>
          <a:pPr algn="l" rtl="0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"Поддержка и развитие малого и среднего предпринимательства</a:t>
          </a:r>
          <a:r>
            <a:rPr lang="en-US" sz="1400" b="1" i="1" dirty="0" smtClean="0">
              <a:latin typeface="Times New Roman" pitchFamily="18" charset="0"/>
              <a:cs typeface="Times New Roman" pitchFamily="18" charset="0"/>
            </a:rPr>
            <a:t>”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8D4BBFF4-24AF-484C-9516-2E600659026D}" type="parTrans" cxnId="{53F430F0-1A83-4703-8073-D4A3B2EA6B9E}">
      <dgm:prSet/>
      <dgm:spPr/>
      <dgm:t>
        <a:bodyPr/>
        <a:lstStyle/>
        <a:p>
          <a:pPr algn="l"/>
          <a:endParaRPr lang="ru-RU" sz="1100">
            <a:solidFill>
              <a:schemeClr val="bg1"/>
            </a:solidFill>
          </a:endParaRPr>
        </a:p>
      </dgm:t>
    </dgm:pt>
    <dgm:pt modelId="{D9AB1ABF-AAA9-4F71-9888-24B36877C639}" type="sibTrans" cxnId="{53F430F0-1A83-4703-8073-D4A3B2EA6B9E}">
      <dgm:prSet/>
      <dgm:spPr/>
      <dgm:t>
        <a:bodyPr/>
        <a:lstStyle/>
        <a:p>
          <a:pPr algn="l"/>
          <a:endParaRPr lang="ru-RU" sz="1100">
            <a:solidFill>
              <a:schemeClr val="bg1"/>
            </a:solidFill>
          </a:endParaRPr>
        </a:p>
      </dgm:t>
    </dgm:pt>
    <dgm:pt modelId="{A1A00414-8344-4559-8B55-F8B0AA7DFD24}">
      <dgm:prSet custT="1"/>
      <dgm:spPr/>
      <dgm:t>
        <a:bodyPr/>
        <a:lstStyle/>
        <a:p>
          <a:pPr algn="l" rtl="0"/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Программа  "Поддержка социально ориентированных некоммерческих организаций города Набережные Челны“</a:t>
          </a:r>
          <a:endParaRPr lang="ru-RU" sz="1300" b="1" i="1" dirty="0">
            <a:latin typeface="Times New Roman" pitchFamily="18" charset="0"/>
            <a:cs typeface="Times New Roman" pitchFamily="18" charset="0"/>
          </a:endParaRPr>
        </a:p>
      </dgm:t>
    </dgm:pt>
    <dgm:pt modelId="{5E625DA5-9DF4-4D7F-A3B0-DE420CC7DF08}" type="parTrans" cxnId="{CBF4AC69-BAB0-4396-B26A-A0ED2F71D94E}">
      <dgm:prSet/>
      <dgm:spPr/>
      <dgm:t>
        <a:bodyPr/>
        <a:lstStyle/>
        <a:p>
          <a:pPr algn="l"/>
          <a:endParaRPr lang="ru-RU" sz="1100">
            <a:solidFill>
              <a:schemeClr val="bg1"/>
            </a:solidFill>
          </a:endParaRPr>
        </a:p>
      </dgm:t>
    </dgm:pt>
    <dgm:pt modelId="{3BA31E84-1024-47CF-92F9-DB882E33CDFF}" type="sibTrans" cxnId="{CBF4AC69-BAB0-4396-B26A-A0ED2F71D94E}">
      <dgm:prSet/>
      <dgm:spPr/>
      <dgm:t>
        <a:bodyPr/>
        <a:lstStyle/>
        <a:p>
          <a:pPr algn="l"/>
          <a:endParaRPr lang="ru-RU" sz="1100">
            <a:solidFill>
              <a:schemeClr val="bg1"/>
            </a:solidFill>
          </a:endParaRPr>
        </a:p>
      </dgm:t>
    </dgm:pt>
    <dgm:pt modelId="{C242C6F1-045F-4EA5-AC78-E5F5A7CB082C}">
      <dgm:prSet custT="1"/>
      <dgm:spPr/>
      <dgm:t>
        <a:bodyPr/>
        <a:lstStyle/>
        <a:p>
          <a:pPr algn="l" rtl="0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 </a:t>
          </a:r>
          <a:r>
            <a:rPr lang="en-US" sz="1400" b="1" i="1" dirty="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Развитие муниципальной службы“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B7C0B9BF-CAE4-49D9-83B7-23E292868432}" type="parTrans" cxnId="{6A026336-6386-4BAE-A90F-EAB6CBBE9EAD}">
      <dgm:prSet/>
      <dgm:spPr/>
      <dgm:t>
        <a:bodyPr/>
        <a:lstStyle/>
        <a:p>
          <a:pPr algn="l"/>
          <a:endParaRPr lang="ru-RU" sz="1100">
            <a:solidFill>
              <a:schemeClr val="bg1"/>
            </a:solidFill>
          </a:endParaRPr>
        </a:p>
      </dgm:t>
    </dgm:pt>
    <dgm:pt modelId="{1D1D9E71-1C33-40C4-B475-BBE0DAC5489F}" type="sibTrans" cxnId="{6A026336-6386-4BAE-A90F-EAB6CBBE9EAD}">
      <dgm:prSet/>
      <dgm:spPr/>
      <dgm:t>
        <a:bodyPr/>
        <a:lstStyle/>
        <a:p>
          <a:pPr algn="l"/>
          <a:endParaRPr lang="ru-RU" sz="1100">
            <a:solidFill>
              <a:schemeClr val="bg1"/>
            </a:solidFill>
          </a:endParaRPr>
        </a:p>
      </dgm:t>
    </dgm:pt>
    <dgm:pt modelId="{E498F760-7E3F-4A27-B027-93A049C823E7}">
      <dgm:prSet custT="1"/>
      <dgm:spPr/>
      <dgm:t>
        <a:bodyPr/>
        <a:lstStyle/>
        <a:p>
          <a:pPr algn="l" rtl="0"/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 «Развитие территориального общественного самоуправления</a:t>
          </a:r>
          <a:r>
            <a:rPr lang="ru-RU" sz="1100" b="1" i="1" dirty="0" smtClean="0">
              <a:latin typeface="Times New Roman" pitchFamily="18" charset="0"/>
              <a:cs typeface="Times New Roman" pitchFamily="18" charset="0"/>
            </a:rPr>
            <a:t>“</a:t>
          </a:r>
          <a:endParaRPr lang="ru-RU" sz="1100" b="1" i="1" dirty="0">
            <a:latin typeface="Times New Roman" pitchFamily="18" charset="0"/>
            <a:cs typeface="Times New Roman" pitchFamily="18" charset="0"/>
          </a:endParaRPr>
        </a:p>
      </dgm:t>
    </dgm:pt>
    <dgm:pt modelId="{C085BCB8-5943-461F-9D89-6401A4D32B71}" type="parTrans" cxnId="{28A50064-3091-4488-B367-CFA87ED9D392}">
      <dgm:prSet/>
      <dgm:spPr/>
      <dgm:t>
        <a:bodyPr/>
        <a:lstStyle/>
        <a:p>
          <a:pPr algn="l"/>
          <a:endParaRPr lang="ru-RU" sz="1100">
            <a:solidFill>
              <a:schemeClr val="bg1"/>
            </a:solidFill>
          </a:endParaRPr>
        </a:p>
      </dgm:t>
    </dgm:pt>
    <dgm:pt modelId="{47863622-48F7-440F-A35D-6FB4313CC77B}" type="sibTrans" cxnId="{28A50064-3091-4488-B367-CFA87ED9D392}">
      <dgm:prSet/>
      <dgm:spPr/>
      <dgm:t>
        <a:bodyPr/>
        <a:lstStyle/>
        <a:p>
          <a:pPr algn="l"/>
          <a:endParaRPr lang="ru-RU" sz="1100">
            <a:solidFill>
              <a:schemeClr val="bg1"/>
            </a:solidFill>
          </a:endParaRPr>
        </a:p>
      </dgm:t>
    </dgm:pt>
    <dgm:pt modelId="{C1511274-ADE0-4147-82B3-CA4C40DD25E1}">
      <dgm:prSet custT="1"/>
      <dgm:spPr/>
      <dgm:t>
        <a:bodyPr/>
        <a:lstStyle/>
        <a:p>
          <a:pPr algn="l" rtl="0"/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Программа «Совершенствование системы гражданской обороны, защиты населения и территории от чрезвычайных ситуаций и обеспечение безопасности на водных объектах»</a:t>
          </a:r>
          <a:endParaRPr lang="ru-RU" sz="1200" b="1" i="1" dirty="0">
            <a:latin typeface="Times New Roman" pitchFamily="18" charset="0"/>
            <a:cs typeface="Times New Roman" pitchFamily="18" charset="0"/>
          </a:endParaRPr>
        </a:p>
      </dgm:t>
    </dgm:pt>
    <dgm:pt modelId="{F7D2484E-ACA7-4C55-AEAD-250349F491C4}" type="parTrans" cxnId="{2567F3C3-1D7F-47F6-B58D-8689DC8453A3}">
      <dgm:prSet/>
      <dgm:spPr/>
      <dgm:t>
        <a:bodyPr/>
        <a:lstStyle/>
        <a:p>
          <a:endParaRPr lang="ru-RU"/>
        </a:p>
      </dgm:t>
    </dgm:pt>
    <dgm:pt modelId="{4A65009E-2983-4315-9712-B898097389D4}" type="sibTrans" cxnId="{2567F3C3-1D7F-47F6-B58D-8689DC8453A3}">
      <dgm:prSet/>
      <dgm:spPr/>
      <dgm:t>
        <a:bodyPr/>
        <a:lstStyle/>
        <a:p>
          <a:endParaRPr lang="ru-RU"/>
        </a:p>
      </dgm:t>
    </dgm:pt>
    <dgm:pt modelId="{754306CB-4215-4F48-962F-65512848A9DF}">
      <dgm:prSet custT="1"/>
      <dgm:spPr/>
      <dgm:t>
        <a:bodyPr/>
        <a:lstStyle/>
        <a:p>
          <a:pPr algn="l"/>
          <a:r>
            <a:rPr lang="ru-RU" sz="1100" b="1" i="1" dirty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400" b="1" i="1" dirty="0">
              <a:latin typeface="Times New Roman" pitchFamily="18" charset="0"/>
              <a:cs typeface="Times New Roman" pitchFamily="18" charset="0"/>
            </a:rPr>
            <a:t>Программа по безопасности дорожного 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движения»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443E84E-5061-48BB-942A-A26AF5C11F62}" type="parTrans" cxnId="{6F8BDF75-FA20-4CF1-B518-CC1D8C450F6B}">
      <dgm:prSet/>
      <dgm:spPr/>
      <dgm:t>
        <a:bodyPr/>
        <a:lstStyle/>
        <a:p>
          <a:endParaRPr lang="ru-RU"/>
        </a:p>
      </dgm:t>
    </dgm:pt>
    <dgm:pt modelId="{AA6973C6-7A97-40E8-AA79-D994ACC8C297}" type="sibTrans" cxnId="{6F8BDF75-FA20-4CF1-B518-CC1D8C450F6B}">
      <dgm:prSet/>
      <dgm:spPr/>
      <dgm:t>
        <a:bodyPr/>
        <a:lstStyle/>
        <a:p>
          <a:endParaRPr lang="ru-RU"/>
        </a:p>
      </dgm:t>
    </dgm:pt>
    <dgm:pt modelId="{B027A555-CFF3-4522-AF3E-59183E6B5BFC}" type="pres">
      <dgm:prSet presAssocID="{76FE5AE5-2AC8-45EA-A7A1-6EC3D6E55E8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ACF734-231A-419D-AC7E-9EBC39CD1F39}" type="pres">
      <dgm:prSet presAssocID="{77765C93-2929-4657-82CB-4A929A5F6D4B}" presName="composite" presStyleCnt="0"/>
      <dgm:spPr/>
    </dgm:pt>
    <dgm:pt modelId="{BCFA00D9-A286-4FD9-ADD9-4F64EFD51AD9}" type="pres">
      <dgm:prSet presAssocID="{77765C93-2929-4657-82CB-4A929A5F6D4B}" presName="imgShp" presStyleLbl="fgImgPlace1" presStyleIdx="0" presStyleCnt="11" custLinFactNeighborX="-1710" custLinFactNeighborY="3003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C854F3-018A-4B50-A809-C02FFBB552D4}" type="pres">
      <dgm:prSet presAssocID="{77765C93-2929-4657-82CB-4A929A5F6D4B}" presName="txShp" presStyleLbl="node1" presStyleIdx="0" presStyleCnt="11" custScaleX="95859" custScaleY="174260" custLinFactNeighborX="245" custLinFactNeighborY="45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BD120-ED24-4AB0-8307-6465D3A6DF2B}" type="pres">
      <dgm:prSet presAssocID="{ECC10476-5541-4AD2-A29A-7BB98DA3A3CF}" presName="spacing" presStyleCnt="0"/>
      <dgm:spPr/>
    </dgm:pt>
    <dgm:pt modelId="{0EA14877-802A-475B-AD26-967430ED165E}" type="pres">
      <dgm:prSet presAssocID="{E1E99B94-06E1-4995-943C-35B49710D66A}" presName="composite" presStyleCnt="0"/>
      <dgm:spPr/>
    </dgm:pt>
    <dgm:pt modelId="{1EE034E7-3BEA-4874-8840-752342FB5111}" type="pres">
      <dgm:prSet presAssocID="{E1E99B94-06E1-4995-943C-35B49710D66A}" presName="imgShp" presStyleLbl="fgImgPlace1" presStyleIdx="1" presStyleCnt="11" custLinFactNeighborX="-25583" custLinFactNeighborY="2118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20B755F6-1784-44FA-AE86-E1378A01FD01}" type="pres">
      <dgm:prSet presAssocID="{E1E99B94-06E1-4995-943C-35B49710D66A}" presName="txShp" presStyleLbl="node1" presStyleIdx="1" presStyleCnt="11" custScaleX="95860" custLinFactNeighborX="245" custLinFactNeighborY="36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E346B-512D-4869-8EE1-D848B86ACD76}" type="pres">
      <dgm:prSet presAssocID="{4A02A19B-7BC2-4E23-81D3-F7D48242F29F}" presName="spacing" presStyleCnt="0"/>
      <dgm:spPr/>
    </dgm:pt>
    <dgm:pt modelId="{E2F44A34-A5D9-499B-9D61-0822AEA3204B}" type="pres">
      <dgm:prSet presAssocID="{AB47FCE0-ECE6-4404-82CB-7A8E50EE8813}" presName="composite" presStyleCnt="0"/>
      <dgm:spPr/>
    </dgm:pt>
    <dgm:pt modelId="{F6DC7F37-D41D-4163-8CBA-7613D8F641AE}" type="pres">
      <dgm:prSet presAssocID="{AB47FCE0-ECE6-4404-82CB-7A8E50EE8813}" presName="imgShp" presStyleLbl="fgImgPlace1" presStyleIdx="2" presStyleCnt="11" custLinFactNeighborX="-20650" custLinFactNeighborY="634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ru-RU"/>
        </a:p>
      </dgm:t>
    </dgm:pt>
    <dgm:pt modelId="{5A8D11F3-7BA4-4A40-B014-76ABABE07EF0}" type="pres">
      <dgm:prSet presAssocID="{AB47FCE0-ECE6-4404-82CB-7A8E50EE8813}" presName="txShp" presStyleLbl="node1" presStyleIdx="2" presStyleCnt="11" custScaleX="96960" custScaleY="148119" custLinFactNeighborX="143" custLinFactNeighborY="22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3DA01-A2F4-430E-B86D-265271D7A6D6}" type="pres">
      <dgm:prSet presAssocID="{E00451FB-B778-43A4-A93C-B125CBA4743A}" presName="spacing" presStyleCnt="0"/>
      <dgm:spPr/>
    </dgm:pt>
    <dgm:pt modelId="{4B7436D1-F81E-44FC-8655-1063A30773C0}" type="pres">
      <dgm:prSet presAssocID="{9EA7F27C-6C35-4BE5-86A6-F1BBB1FC2B84}" presName="composite" presStyleCnt="0"/>
      <dgm:spPr/>
    </dgm:pt>
    <dgm:pt modelId="{BD62CF86-D635-466B-AF71-9476DA7D417E}" type="pres">
      <dgm:prSet presAssocID="{9EA7F27C-6C35-4BE5-86A6-F1BBB1FC2B84}" presName="imgShp" presStyleLbl="fgImgPlace1" presStyleIdx="3" presStyleCnt="11" custLinFactNeighborX="-26517" custLinFactNeighborY="724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ru-RU"/>
        </a:p>
      </dgm:t>
    </dgm:pt>
    <dgm:pt modelId="{7C559D9D-A565-496B-A2F2-817444E3FEFC}" type="pres">
      <dgm:prSet presAssocID="{9EA7F27C-6C35-4BE5-86A6-F1BBB1FC2B84}" presName="txShp" presStyleLbl="node1" presStyleIdx="3" presStyleCnt="11" custScaleX="95860" custLinFactNeighborX="281" custLinFactNeighborY="10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FD58C-9543-4D8D-B1AA-3C0F78A806C4}" type="pres">
      <dgm:prSet presAssocID="{A7FBEA53-15C5-4259-A72F-CBA3F84C0C23}" presName="spacing" presStyleCnt="0"/>
      <dgm:spPr/>
    </dgm:pt>
    <dgm:pt modelId="{62715A63-6813-4E6E-AADA-2D0F822D8222}" type="pres">
      <dgm:prSet presAssocID="{30B855FE-372C-4D5C-B36B-08D4267DF899}" presName="composite" presStyleCnt="0"/>
      <dgm:spPr/>
    </dgm:pt>
    <dgm:pt modelId="{10273E79-7118-405B-A98C-A13E711B1E1F}" type="pres">
      <dgm:prSet presAssocID="{30B855FE-372C-4D5C-B36B-08D4267DF899}" presName="imgShp" presStyleLbl="fgImgPlace1" presStyleIdx="4" presStyleCnt="11" custLinFactNeighborX="-21873" custLinFactNeighborY="506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  <dgm:t>
        <a:bodyPr/>
        <a:lstStyle/>
        <a:p>
          <a:endParaRPr lang="ru-RU"/>
        </a:p>
      </dgm:t>
    </dgm:pt>
    <dgm:pt modelId="{C6576260-4EB0-4953-A42A-026BFA856A9E}" type="pres">
      <dgm:prSet presAssocID="{30B855FE-372C-4D5C-B36B-08D4267DF899}" presName="txShp" presStyleLbl="node1" presStyleIdx="4" presStyleCnt="11" custScaleX="96740" custScaleY="126426" custLinFactNeighborX="13" custLinFactNeighborY="-1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AEFC9-8CF9-4B01-82EE-B36CDF3EF74B}" type="pres">
      <dgm:prSet presAssocID="{57F0D80A-D53E-40C6-A937-A91DDD90C9B4}" presName="spacing" presStyleCnt="0"/>
      <dgm:spPr/>
    </dgm:pt>
    <dgm:pt modelId="{B0E3D5A9-C7D9-4FFA-953E-7A7B5005B408}" type="pres">
      <dgm:prSet presAssocID="{2DF9B548-C975-43A7-AB61-631CB0AF01CB}" presName="composite" presStyleCnt="0"/>
      <dgm:spPr/>
    </dgm:pt>
    <dgm:pt modelId="{E72F11F9-B83F-47A2-B967-A14258AE8A65}" type="pres">
      <dgm:prSet presAssocID="{2DF9B548-C975-43A7-AB61-631CB0AF01CB}" presName="imgShp" presStyleLbl="fgImgPlace1" presStyleIdx="5" presStyleCnt="11" custLinFactNeighborX="-14073" custLinFactNeighborY="-1278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05851B31-3E36-41D1-A1A8-8F143377412E}" type="pres">
      <dgm:prSet presAssocID="{2DF9B548-C975-43A7-AB61-631CB0AF01CB}" presName="txShp" presStyleLbl="node1" presStyleIdx="5" presStyleCnt="11" custScaleX="95929" custLinFactNeighborX="356" custLinFactNeighborY="-90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BFED7-DED3-4854-9DD8-18DD50481CA7}" type="pres">
      <dgm:prSet presAssocID="{D9AB1ABF-AAA9-4F71-9888-24B36877C639}" presName="spacing" presStyleCnt="0"/>
      <dgm:spPr/>
    </dgm:pt>
    <dgm:pt modelId="{5B4301A5-A663-49EB-972D-8BAB321143B6}" type="pres">
      <dgm:prSet presAssocID="{A1A00414-8344-4559-8B55-F8B0AA7DFD24}" presName="composite" presStyleCnt="0"/>
      <dgm:spPr/>
    </dgm:pt>
    <dgm:pt modelId="{881A08B6-1446-4D9B-B7CB-195E5C8059F2}" type="pres">
      <dgm:prSet presAssocID="{A1A00414-8344-4559-8B55-F8B0AA7DFD24}" presName="imgShp" presStyleLbl="fgImgPlace1" presStyleIdx="6" presStyleCnt="11" custLinFactNeighborX="-11189" custLinFactNeighborY="-4263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F64FDDD9-50D0-4251-B99C-911516208D00}" type="pres">
      <dgm:prSet presAssocID="{A1A00414-8344-4559-8B55-F8B0AA7DFD24}" presName="txShp" presStyleLbl="node1" presStyleIdx="6" presStyleCnt="11" custScaleX="96038" custScaleY="114656" custLinFactNeighborX="414" custLinFactNeighborY="-24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F6862-18E3-4793-B24E-9C5BCDF6F05D}" type="pres">
      <dgm:prSet presAssocID="{3BA31E84-1024-47CF-92F9-DB882E33CDFF}" presName="spacing" presStyleCnt="0"/>
      <dgm:spPr/>
    </dgm:pt>
    <dgm:pt modelId="{04961845-390E-46A0-B397-6537CD28FD5B}" type="pres">
      <dgm:prSet presAssocID="{C242C6F1-045F-4EA5-AC78-E5F5A7CB082C}" presName="composite" presStyleCnt="0"/>
      <dgm:spPr/>
    </dgm:pt>
    <dgm:pt modelId="{361E9695-E0D9-4836-BB4F-C65E8CF3FE7D}" type="pres">
      <dgm:prSet presAssocID="{C242C6F1-045F-4EA5-AC78-E5F5A7CB082C}" presName="imgShp" presStyleLbl="fgImgPlace1" presStyleIdx="7" presStyleCnt="11" custLinFactNeighborX="-22458" custLinFactNeighborY="-44462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ru-RU"/>
        </a:p>
      </dgm:t>
    </dgm:pt>
    <dgm:pt modelId="{A906F7EA-6A28-4CAD-B914-2336BD32837A}" type="pres">
      <dgm:prSet presAssocID="{C242C6F1-045F-4EA5-AC78-E5F5A7CB082C}" presName="txShp" presStyleLbl="node1" presStyleIdx="7" presStyleCnt="11" custScaleX="96617" custLinFactNeighborX="-79" custLinFactNeighborY="-33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1CD6E-1CAD-4451-97F4-046CCDD881F5}" type="pres">
      <dgm:prSet presAssocID="{1D1D9E71-1C33-40C4-B475-BBE0DAC5489F}" presName="spacing" presStyleCnt="0"/>
      <dgm:spPr/>
    </dgm:pt>
    <dgm:pt modelId="{42A01250-5C69-465B-8E46-278DEF403A8D}" type="pres">
      <dgm:prSet presAssocID="{E498F760-7E3F-4A27-B027-93A049C823E7}" presName="composite" presStyleCnt="0"/>
      <dgm:spPr/>
    </dgm:pt>
    <dgm:pt modelId="{A9FAB4C6-62E5-40C3-826D-D451A5289CB2}" type="pres">
      <dgm:prSet presAssocID="{E498F760-7E3F-4A27-B027-93A049C823E7}" presName="imgShp" presStyleLbl="fgImgPlace1" presStyleIdx="8" presStyleCnt="11" custAng="191906" custLinFactNeighborX="-23795" custLinFactNeighborY="-3060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2587BE-1BAA-4F30-9B3F-1F2CAFFE3241}" type="pres">
      <dgm:prSet presAssocID="{E498F760-7E3F-4A27-B027-93A049C823E7}" presName="txShp" presStyleLbl="node1" presStyleIdx="8" presStyleCnt="11" custScaleX="96173" custLinFactNeighborX="515" custLinFactNeighborY="-38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E8F0D-1822-40EF-A6E1-FDDC3BFCB665}" type="pres">
      <dgm:prSet presAssocID="{47863622-48F7-440F-A35D-6FB4313CC77B}" presName="spacing" presStyleCnt="0"/>
      <dgm:spPr/>
    </dgm:pt>
    <dgm:pt modelId="{CBFE52E6-A6DF-4E35-8406-4D1F8CADB5BD}" type="pres">
      <dgm:prSet presAssocID="{C1511274-ADE0-4147-82B3-CA4C40DD25E1}" presName="composite" presStyleCnt="0"/>
      <dgm:spPr/>
    </dgm:pt>
    <dgm:pt modelId="{C15467E7-A9EB-4998-96A7-232D66D74E3B}" type="pres">
      <dgm:prSet presAssocID="{C1511274-ADE0-4147-82B3-CA4C40DD25E1}" presName="imgShp" presStyleLbl="fgImgPlace1" presStyleIdx="9" presStyleCnt="11" custLinFactNeighborX="-4184" custLinFactNeighborY="-57715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80026873-8EC8-4676-9FFD-EFCDDD3F9281}" type="pres">
      <dgm:prSet presAssocID="{C1511274-ADE0-4147-82B3-CA4C40DD25E1}" presName="txShp" presStyleLbl="node1" presStyleIdx="9" presStyleCnt="11" custScaleX="96173" custScaleY="139062" custLinFactNeighborX="515" custLinFactNeighborY="-51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29363-9FF1-4251-834C-5670C7534223}" type="pres">
      <dgm:prSet presAssocID="{4A65009E-2983-4315-9712-B898097389D4}" presName="spacing" presStyleCnt="0"/>
      <dgm:spPr/>
    </dgm:pt>
    <dgm:pt modelId="{BE904B78-F825-4E05-9D7E-E72431CA284F}" type="pres">
      <dgm:prSet presAssocID="{754306CB-4215-4F48-962F-65512848A9DF}" presName="composite" presStyleCnt="0"/>
      <dgm:spPr/>
    </dgm:pt>
    <dgm:pt modelId="{B05E1FE8-2797-449A-85D2-868666093204}" type="pres">
      <dgm:prSet presAssocID="{754306CB-4215-4F48-962F-65512848A9DF}" presName="imgShp" presStyleLbl="fgImgPlace1" presStyleIdx="10" presStyleCnt="11" custLinFactNeighborX="200" custLinFactNeighborY="-64323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22884EDB-DB56-4740-90A8-62BCDDED6D39}" type="pres">
      <dgm:prSet presAssocID="{754306CB-4215-4F48-962F-65512848A9DF}" presName="txShp" presStyleLbl="node1" presStyleIdx="10" presStyleCnt="11" custScaleX="95738" custLinFactNeighborX="259" custLinFactNeighborY="-74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8F8810-F9E6-44DF-8106-24CFA91E63C6}" srcId="{76FE5AE5-2AC8-45EA-A7A1-6EC3D6E55E87}" destId="{77765C93-2929-4657-82CB-4A929A5F6D4B}" srcOrd="0" destOrd="0" parTransId="{2CA51C86-7BCB-4F7B-B5AF-4A05065360A0}" sibTransId="{ECC10476-5541-4AD2-A29A-7BB98DA3A3CF}"/>
    <dgm:cxn modelId="{3C7511C4-5519-4124-96C2-6C6174CDFD7D}" type="presOf" srcId="{E498F760-7E3F-4A27-B027-93A049C823E7}" destId="{282587BE-1BAA-4F30-9B3F-1F2CAFFE3241}" srcOrd="0" destOrd="0" presId="urn:microsoft.com/office/officeart/2005/8/layout/vList3#2"/>
    <dgm:cxn modelId="{C857E690-9D3F-46B9-A454-BE0820AE09F7}" srcId="{76FE5AE5-2AC8-45EA-A7A1-6EC3D6E55E87}" destId="{30B855FE-372C-4D5C-B36B-08D4267DF899}" srcOrd="4" destOrd="0" parTransId="{35B746F2-D7A7-4F82-A821-8C9BF3E1C795}" sibTransId="{57F0D80A-D53E-40C6-A937-A91DDD90C9B4}"/>
    <dgm:cxn modelId="{15AE2DF9-B4D9-46C6-B2FE-391D435D2989}" type="presOf" srcId="{AB47FCE0-ECE6-4404-82CB-7A8E50EE8813}" destId="{5A8D11F3-7BA4-4A40-B014-76ABABE07EF0}" srcOrd="0" destOrd="0" presId="urn:microsoft.com/office/officeart/2005/8/layout/vList3#2"/>
    <dgm:cxn modelId="{4DD9FDBC-94C8-41D2-A6E9-8EBAD697E03B}" type="presOf" srcId="{9EA7F27C-6C35-4BE5-86A6-F1BBB1FC2B84}" destId="{7C559D9D-A565-496B-A2F2-817444E3FEFC}" srcOrd="0" destOrd="0" presId="urn:microsoft.com/office/officeart/2005/8/layout/vList3#2"/>
    <dgm:cxn modelId="{63F60356-6707-4399-8AFD-0AC30AF02DDE}" type="presOf" srcId="{C1511274-ADE0-4147-82B3-CA4C40DD25E1}" destId="{80026873-8EC8-4676-9FFD-EFCDDD3F9281}" srcOrd="0" destOrd="0" presId="urn:microsoft.com/office/officeart/2005/8/layout/vList3#2"/>
    <dgm:cxn modelId="{D1C338AD-1564-48E5-8AE7-0D9A14AD5636}" type="presOf" srcId="{C242C6F1-045F-4EA5-AC78-E5F5A7CB082C}" destId="{A906F7EA-6A28-4CAD-B914-2336BD32837A}" srcOrd="0" destOrd="0" presId="urn:microsoft.com/office/officeart/2005/8/layout/vList3#2"/>
    <dgm:cxn modelId="{2567F3C3-1D7F-47F6-B58D-8689DC8453A3}" srcId="{76FE5AE5-2AC8-45EA-A7A1-6EC3D6E55E87}" destId="{C1511274-ADE0-4147-82B3-CA4C40DD25E1}" srcOrd="9" destOrd="0" parTransId="{F7D2484E-ACA7-4C55-AEAD-250349F491C4}" sibTransId="{4A65009E-2983-4315-9712-B898097389D4}"/>
    <dgm:cxn modelId="{CBF4AC69-BAB0-4396-B26A-A0ED2F71D94E}" srcId="{76FE5AE5-2AC8-45EA-A7A1-6EC3D6E55E87}" destId="{A1A00414-8344-4559-8B55-F8B0AA7DFD24}" srcOrd="6" destOrd="0" parTransId="{5E625DA5-9DF4-4D7F-A3B0-DE420CC7DF08}" sibTransId="{3BA31E84-1024-47CF-92F9-DB882E33CDFF}"/>
    <dgm:cxn modelId="{28A50064-3091-4488-B367-CFA87ED9D392}" srcId="{76FE5AE5-2AC8-45EA-A7A1-6EC3D6E55E87}" destId="{E498F760-7E3F-4A27-B027-93A049C823E7}" srcOrd="8" destOrd="0" parTransId="{C085BCB8-5943-461F-9D89-6401A4D32B71}" sibTransId="{47863622-48F7-440F-A35D-6FB4313CC77B}"/>
    <dgm:cxn modelId="{4635E306-FCBB-4493-B0B2-FF88071AE1DF}" type="presOf" srcId="{2DF9B548-C975-43A7-AB61-631CB0AF01CB}" destId="{05851B31-3E36-41D1-A1A8-8F143377412E}" srcOrd="0" destOrd="0" presId="urn:microsoft.com/office/officeart/2005/8/layout/vList3#2"/>
    <dgm:cxn modelId="{4B451360-7D19-4D41-AA3E-9C61BB395135}" type="presOf" srcId="{30B855FE-372C-4D5C-B36B-08D4267DF899}" destId="{C6576260-4EB0-4953-A42A-026BFA856A9E}" srcOrd="0" destOrd="0" presId="urn:microsoft.com/office/officeart/2005/8/layout/vList3#2"/>
    <dgm:cxn modelId="{4BECB8D4-F338-49F0-B4F3-7859041B0369}" type="presOf" srcId="{A1A00414-8344-4559-8B55-F8B0AA7DFD24}" destId="{F64FDDD9-50D0-4251-B99C-911516208D00}" srcOrd="0" destOrd="0" presId="urn:microsoft.com/office/officeart/2005/8/layout/vList3#2"/>
    <dgm:cxn modelId="{53F430F0-1A83-4703-8073-D4A3B2EA6B9E}" srcId="{76FE5AE5-2AC8-45EA-A7A1-6EC3D6E55E87}" destId="{2DF9B548-C975-43A7-AB61-631CB0AF01CB}" srcOrd="5" destOrd="0" parTransId="{8D4BBFF4-24AF-484C-9516-2E600659026D}" sibTransId="{D9AB1ABF-AAA9-4F71-9888-24B36877C639}"/>
    <dgm:cxn modelId="{6F8BDF75-FA20-4CF1-B518-CC1D8C450F6B}" srcId="{76FE5AE5-2AC8-45EA-A7A1-6EC3D6E55E87}" destId="{754306CB-4215-4F48-962F-65512848A9DF}" srcOrd="10" destOrd="0" parTransId="{2443E84E-5061-48BB-942A-A26AF5C11F62}" sibTransId="{AA6973C6-7A97-40E8-AA79-D994ACC8C297}"/>
    <dgm:cxn modelId="{9F0F26EF-C2FA-4356-8F57-B5BE68E6E033}" srcId="{76FE5AE5-2AC8-45EA-A7A1-6EC3D6E55E87}" destId="{E1E99B94-06E1-4995-943C-35B49710D66A}" srcOrd="1" destOrd="0" parTransId="{AC099AE9-0273-4754-BDB3-BAEC7A930B7A}" sibTransId="{4A02A19B-7BC2-4E23-81D3-F7D48242F29F}"/>
    <dgm:cxn modelId="{55D8FCDC-5F73-48BD-B518-DA709FA7F380}" srcId="{76FE5AE5-2AC8-45EA-A7A1-6EC3D6E55E87}" destId="{9EA7F27C-6C35-4BE5-86A6-F1BBB1FC2B84}" srcOrd="3" destOrd="0" parTransId="{79626758-F494-484A-BDAC-F440E7C32040}" sibTransId="{A7FBEA53-15C5-4259-A72F-CBA3F84C0C23}"/>
    <dgm:cxn modelId="{A6008103-8969-4A7E-AFC4-A5DD087D5D50}" type="presOf" srcId="{E1E99B94-06E1-4995-943C-35B49710D66A}" destId="{20B755F6-1784-44FA-AE86-E1378A01FD01}" srcOrd="0" destOrd="0" presId="urn:microsoft.com/office/officeart/2005/8/layout/vList3#2"/>
    <dgm:cxn modelId="{F0187AB4-ABDD-4791-B9EE-E26ACF59559B}" srcId="{76FE5AE5-2AC8-45EA-A7A1-6EC3D6E55E87}" destId="{AB47FCE0-ECE6-4404-82CB-7A8E50EE8813}" srcOrd="2" destOrd="0" parTransId="{254254DD-610D-4F1E-AC65-00CD1A10650D}" sibTransId="{E00451FB-B778-43A4-A93C-B125CBA4743A}"/>
    <dgm:cxn modelId="{6A026336-6386-4BAE-A90F-EAB6CBBE9EAD}" srcId="{76FE5AE5-2AC8-45EA-A7A1-6EC3D6E55E87}" destId="{C242C6F1-045F-4EA5-AC78-E5F5A7CB082C}" srcOrd="7" destOrd="0" parTransId="{B7C0B9BF-CAE4-49D9-83B7-23E292868432}" sibTransId="{1D1D9E71-1C33-40C4-B475-BBE0DAC5489F}"/>
    <dgm:cxn modelId="{905E48BE-1370-4BCF-A0B7-35F1B457F5EC}" type="presOf" srcId="{754306CB-4215-4F48-962F-65512848A9DF}" destId="{22884EDB-DB56-4740-90A8-62BCDDED6D39}" srcOrd="0" destOrd="0" presId="urn:microsoft.com/office/officeart/2005/8/layout/vList3#2"/>
    <dgm:cxn modelId="{01D8DAD5-355C-4B5B-9D58-78EEB5988EAE}" type="presOf" srcId="{76FE5AE5-2AC8-45EA-A7A1-6EC3D6E55E87}" destId="{B027A555-CFF3-4522-AF3E-59183E6B5BFC}" srcOrd="0" destOrd="0" presId="urn:microsoft.com/office/officeart/2005/8/layout/vList3#2"/>
    <dgm:cxn modelId="{40ABAAC1-443A-4110-87BD-28F384B63916}" type="presOf" srcId="{77765C93-2929-4657-82CB-4A929A5F6D4B}" destId="{78C854F3-018A-4B50-A809-C02FFBB552D4}" srcOrd="0" destOrd="0" presId="urn:microsoft.com/office/officeart/2005/8/layout/vList3#2"/>
    <dgm:cxn modelId="{DF2774D1-5709-45B8-A63B-1D4AF7859F8F}" type="presParOf" srcId="{B027A555-CFF3-4522-AF3E-59183E6B5BFC}" destId="{02ACF734-231A-419D-AC7E-9EBC39CD1F39}" srcOrd="0" destOrd="0" presId="urn:microsoft.com/office/officeart/2005/8/layout/vList3#2"/>
    <dgm:cxn modelId="{A38D0C9F-BB0D-4ABB-B95B-304922F24699}" type="presParOf" srcId="{02ACF734-231A-419D-AC7E-9EBC39CD1F39}" destId="{BCFA00D9-A286-4FD9-ADD9-4F64EFD51AD9}" srcOrd="0" destOrd="0" presId="urn:microsoft.com/office/officeart/2005/8/layout/vList3#2"/>
    <dgm:cxn modelId="{624826FF-9FE6-4935-BC11-FB61038D31BC}" type="presParOf" srcId="{02ACF734-231A-419D-AC7E-9EBC39CD1F39}" destId="{78C854F3-018A-4B50-A809-C02FFBB552D4}" srcOrd="1" destOrd="0" presId="urn:microsoft.com/office/officeart/2005/8/layout/vList3#2"/>
    <dgm:cxn modelId="{964B8F03-D504-4980-8081-4D2157043E11}" type="presParOf" srcId="{B027A555-CFF3-4522-AF3E-59183E6B5BFC}" destId="{D15BD120-ED24-4AB0-8307-6465D3A6DF2B}" srcOrd="1" destOrd="0" presId="urn:microsoft.com/office/officeart/2005/8/layout/vList3#2"/>
    <dgm:cxn modelId="{84F0EB40-6D5B-4317-8F16-7B07CB3E0E6E}" type="presParOf" srcId="{B027A555-CFF3-4522-AF3E-59183E6B5BFC}" destId="{0EA14877-802A-475B-AD26-967430ED165E}" srcOrd="2" destOrd="0" presId="urn:microsoft.com/office/officeart/2005/8/layout/vList3#2"/>
    <dgm:cxn modelId="{07614445-C217-4567-88DB-63718A7FF1EA}" type="presParOf" srcId="{0EA14877-802A-475B-AD26-967430ED165E}" destId="{1EE034E7-3BEA-4874-8840-752342FB5111}" srcOrd="0" destOrd="0" presId="urn:microsoft.com/office/officeart/2005/8/layout/vList3#2"/>
    <dgm:cxn modelId="{6C31E85C-EB8A-438A-8E15-86BB89BE26B6}" type="presParOf" srcId="{0EA14877-802A-475B-AD26-967430ED165E}" destId="{20B755F6-1784-44FA-AE86-E1378A01FD01}" srcOrd="1" destOrd="0" presId="urn:microsoft.com/office/officeart/2005/8/layout/vList3#2"/>
    <dgm:cxn modelId="{F24CF796-7B83-4431-81E1-50AD33FE5D0F}" type="presParOf" srcId="{B027A555-CFF3-4522-AF3E-59183E6B5BFC}" destId="{788E346B-512D-4869-8EE1-D848B86ACD76}" srcOrd="3" destOrd="0" presId="urn:microsoft.com/office/officeart/2005/8/layout/vList3#2"/>
    <dgm:cxn modelId="{4D66CF77-B77A-4F09-BEB6-2B4D6897E291}" type="presParOf" srcId="{B027A555-CFF3-4522-AF3E-59183E6B5BFC}" destId="{E2F44A34-A5D9-499B-9D61-0822AEA3204B}" srcOrd="4" destOrd="0" presId="urn:microsoft.com/office/officeart/2005/8/layout/vList3#2"/>
    <dgm:cxn modelId="{50809398-D02E-434B-BE07-A3CA472E053A}" type="presParOf" srcId="{E2F44A34-A5D9-499B-9D61-0822AEA3204B}" destId="{F6DC7F37-D41D-4163-8CBA-7613D8F641AE}" srcOrd="0" destOrd="0" presId="urn:microsoft.com/office/officeart/2005/8/layout/vList3#2"/>
    <dgm:cxn modelId="{66EA6FB8-6DE4-4144-A4FB-7C36A33B5B03}" type="presParOf" srcId="{E2F44A34-A5D9-499B-9D61-0822AEA3204B}" destId="{5A8D11F3-7BA4-4A40-B014-76ABABE07EF0}" srcOrd="1" destOrd="0" presId="urn:microsoft.com/office/officeart/2005/8/layout/vList3#2"/>
    <dgm:cxn modelId="{86659C01-5C13-4F6A-B5CC-F690FB238777}" type="presParOf" srcId="{B027A555-CFF3-4522-AF3E-59183E6B5BFC}" destId="{4823DA01-A2F4-430E-B86D-265271D7A6D6}" srcOrd="5" destOrd="0" presId="urn:microsoft.com/office/officeart/2005/8/layout/vList3#2"/>
    <dgm:cxn modelId="{307892B0-5EC1-4695-81E3-0D708C6B4B5A}" type="presParOf" srcId="{B027A555-CFF3-4522-AF3E-59183E6B5BFC}" destId="{4B7436D1-F81E-44FC-8655-1063A30773C0}" srcOrd="6" destOrd="0" presId="urn:microsoft.com/office/officeart/2005/8/layout/vList3#2"/>
    <dgm:cxn modelId="{C7917391-9AA2-4744-84E0-5F931866C030}" type="presParOf" srcId="{4B7436D1-F81E-44FC-8655-1063A30773C0}" destId="{BD62CF86-D635-466B-AF71-9476DA7D417E}" srcOrd="0" destOrd="0" presId="urn:microsoft.com/office/officeart/2005/8/layout/vList3#2"/>
    <dgm:cxn modelId="{C2A51CD4-8E78-4C6E-BABA-E1E6628BFE87}" type="presParOf" srcId="{4B7436D1-F81E-44FC-8655-1063A30773C0}" destId="{7C559D9D-A565-496B-A2F2-817444E3FEFC}" srcOrd="1" destOrd="0" presId="urn:microsoft.com/office/officeart/2005/8/layout/vList3#2"/>
    <dgm:cxn modelId="{5CEDA39B-1A7B-49BD-8BB9-85369271955A}" type="presParOf" srcId="{B027A555-CFF3-4522-AF3E-59183E6B5BFC}" destId="{9C8FD58C-9543-4D8D-B1AA-3C0F78A806C4}" srcOrd="7" destOrd="0" presId="urn:microsoft.com/office/officeart/2005/8/layout/vList3#2"/>
    <dgm:cxn modelId="{9D245123-AD3C-40FA-A45B-F52CCF867FEE}" type="presParOf" srcId="{B027A555-CFF3-4522-AF3E-59183E6B5BFC}" destId="{62715A63-6813-4E6E-AADA-2D0F822D8222}" srcOrd="8" destOrd="0" presId="urn:microsoft.com/office/officeart/2005/8/layout/vList3#2"/>
    <dgm:cxn modelId="{CD0263E1-4D53-4053-8D03-92FBABC712C9}" type="presParOf" srcId="{62715A63-6813-4E6E-AADA-2D0F822D8222}" destId="{10273E79-7118-405B-A98C-A13E711B1E1F}" srcOrd="0" destOrd="0" presId="urn:microsoft.com/office/officeart/2005/8/layout/vList3#2"/>
    <dgm:cxn modelId="{15B8AB70-EC55-45CF-BB39-D22F7E941F76}" type="presParOf" srcId="{62715A63-6813-4E6E-AADA-2D0F822D8222}" destId="{C6576260-4EB0-4953-A42A-026BFA856A9E}" srcOrd="1" destOrd="0" presId="urn:microsoft.com/office/officeart/2005/8/layout/vList3#2"/>
    <dgm:cxn modelId="{19FC948B-38EB-434A-8E2E-5B9922410E45}" type="presParOf" srcId="{B027A555-CFF3-4522-AF3E-59183E6B5BFC}" destId="{F9AAEFC9-8CF9-4B01-82EE-B36CDF3EF74B}" srcOrd="9" destOrd="0" presId="urn:microsoft.com/office/officeart/2005/8/layout/vList3#2"/>
    <dgm:cxn modelId="{0C811F0B-27CA-4AB3-AB49-E9DBEAE81CEC}" type="presParOf" srcId="{B027A555-CFF3-4522-AF3E-59183E6B5BFC}" destId="{B0E3D5A9-C7D9-4FFA-953E-7A7B5005B408}" srcOrd="10" destOrd="0" presId="urn:microsoft.com/office/officeart/2005/8/layout/vList3#2"/>
    <dgm:cxn modelId="{7EF8EF1E-B323-4660-BE61-F8827C46A5E6}" type="presParOf" srcId="{B0E3D5A9-C7D9-4FFA-953E-7A7B5005B408}" destId="{E72F11F9-B83F-47A2-B967-A14258AE8A65}" srcOrd="0" destOrd="0" presId="urn:microsoft.com/office/officeart/2005/8/layout/vList3#2"/>
    <dgm:cxn modelId="{AB395BFF-E4AA-4949-A21B-EDDE4E4F8456}" type="presParOf" srcId="{B0E3D5A9-C7D9-4FFA-953E-7A7B5005B408}" destId="{05851B31-3E36-41D1-A1A8-8F143377412E}" srcOrd="1" destOrd="0" presId="urn:microsoft.com/office/officeart/2005/8/layout/vList3#2"/>
    <dgm:cxn modelId="{031047DB-4044-4530-BD0C-565B3A01B22E}" type="presParOf" srcId="{B027A555-CFF3-4522-AF3E-59183E6B5BFC}" destId="{2B8BFED7-DED3-4854-9DD8-18DD50481CA7}" srcOrd="11" destOrd="0" presId="urn:microsoft.com/office/officeart/2005/8/layout/vList3#2"/>
    <dgm:cxn modelId="{676085C3-49BE-4BE0-94E7-25BB7D2F3C68}" type="presParOf" srcId="{B027A555-CFF3-4522-AF3E-59183E6B5BFC}" destId="{5B4301A5-A663-49EB-972D-8BAB321143B6}" srcOrd="12" destOrd="0" presId="urn:microsoft.com/office/officeart/2005/8/layout/vList3#2"/>
    <dgm:cxn modelId="{D00C8D37-D656-40AB-B72C-F27E7F2FD089}" type="presParOf" srcId="{5B4301A5-A663-49EB-972D-8BAB321143B6}" destId="{881A08B6-1446-4D9B-B7CB-195E5C8059F2}" srcOrd="0" destOrd="0" presId="urn:microsoft.com/office/officeart/2005/8/layout/vList3#2"/>
    <dgm:cxn modelId="{1F9AF44D-B2F8-4416-A66E-373DACE6BBCA}" type="presParOf" srcId="{5B4301A5-A663-49EB-972D-8BAB321143B6}" destId="{F64FDDD9-50D0-4251-B99C-911516208D00}" srcOrd="1" destOrd="0" presId="urn:microsoft.com/office/officeart/2005/8/layout/vList3#2"/>
    <dgm:cxn modelId="{E2D752AC-E2B1-4EA6-918B-23E21916ECFB}" type="presParOf" srcId="{B027A555-CFF3-4522-AF3E-59183E6B5BFC}" destId="{4E2F6862-18E3-4793-B24E-9C5BCDF6F05D}" srcOrd="13" destOrd="0" presId="urn:microsoft.com/office/officeart/2005/8/layout/vList3#2"/>
    <dgm:cxn modelId="{93841A8A-C9EE-447C-94BB-44A630144A56}" type="presParOf" srcId="{B027A555-CFF3-4522-AF3E-59183E6B5BFC}" destId="{04961845-390E-46A0-B397-6537CD28FD5B}" srcOrd="14" destOrd="0" presId="urn:microsoft.com/office/officeart/2005/8/layout/vList3#2"/>
    <dgm:cxn modelId="{6A261F5C-FCB8-4434-8CFA-4993D01E2FF4}" type="presParOf" srcId="{04961845-390E-46A0-B397-6537CD28FD5B}" destId="{361E9695-E0D9-4836-BB4F-C65E8CF3FE7D}" srcOrd="0" destOrd="0" presId="urn:microsoft.com/office/officeart/2005/8/layout/vList3#2"/>
    <dgm:cxn modelId="{89DFCB68-6742-45B6-9533-31BAF2D25C67}" type="presParOf" srcId="{04961845-390E-46A0-B397-6537CD28FD5B}" destId="{A906F7EA-6A28-4CAD-B914-2336BD32837A}" srcOrd="1" destOrd="0" presId="urn:microsoft.com/office/officeart/2005/8/layout/vList3#2"/>
    <dgm:cxn modelId="{975FB61C-0233-4A6E-A227-477B11479D10}" type="presParOf" srcId="{B027A555-CFF3-4522-AF3E-59183E6B5BFC}" destId="{C721CD6E-1CAD-4451-97F4-046CCDD881F5}" srcOrd="15" destOrd="0" presId="urn:microsoft.com/office/officeart/2005/8/layout/vList3#2"/>
    <dgm:cxn modelId="{AA0CC12C-6D56-42D5-AAF3-FAA005D0AEDB}" type="presParOf" srcId="{B027A555-CFF3-4522-AF3E-59183E6B5BFC}" destId="{42A01250-5C69-465B-8E46-278DEF403A8D}" srcOrd="16" destOrd="0" presId="urn:microsoft.com/office/officeart/2005/8/layout/vList3#2"/>
    <dgm:cxn modelId="{CA8F3550-2265-4F87-A41D-67367C6048EA}" type="presParOf" srcId="{42A01250-5C69-465B-8E46-278DEF403A8D}" destId="{A9FAB4C6-62E5-40C3-826D-D451A5289CB2}" srcOrd="0" destOrd="0" presId="urn:microsoft.com/office/officeart/2005/8/layout/vList3#2"/>
    <dgm:cxn modelId="{63768434-6542-452D-AD47-A1BCEF5160F6}" type="presParOf" srcId="{42A01250-5C69-465B-8E46-278DEF403A8D}" destId="{282587BE-1BAA-4F30-9B3F-1F2CAFFE3241}" srcOrd="1" destOrd="0" presId="urn:microsoft.com/office/officeart/2005/8/layout/vList3#2"/>
    <dgm:cxn modelId="{2FF78A46-AD1B-4CD0-A808-2CD1EE73EB18}" type="presParOf" srcId="{B027A555-CFF3-4522-AF3E-59183E6B5BFC}" destId="{8EBE8F0D-1822-40EF-A6E1-FDDC3BFCB665}" srcOrd="17" destOrd="0" presId="urn:microsoft.com/office/officeart/2005/8/layout/vList3#2"/>
    <dgm:cxn modelId="{C45FE61B-2819-4172-BD9D-CD783E5EBD99}" type="presParOf" srcId="{B027A555-CFF3-4522-AF3E-59183E6B5BFC}" destId="{CBFE52E6-A6DF-4E35-8406-4D1F8CADB5BD}" srcOrd="18" destOrd="0" presId="urn:microsoft.com/office/officeart/2005/8/layout/vList3#2"/>
    <dgm:cxn modelId="{BBA408C2-6085-492C-8F2E-A9A55D3ECB77}" type="presParOf" srcId="{CBFE52E6-A6DF-4E35-8406-4D1F8CADB5BD}" destId="{C15467E7-A9EB-4998-96A7-232D66D74E3B}" srcOrd="0" destOrd="0" presId="urn:microsoft.com/office/officeart/2005/8/layout/vList3#2"/>
    <dgm:cxn modelId="{BE8E5AE1-AAB2-431D-9359-10718A70B744}" type="presParOf" srcId="{CBFE52E6-A6DF-4E35-8406-4D1F8CADB5BD}" destId="{80026873-8EC8-4676-9FFD-EFCDDD3F9281}" srcOrd="1" destOrd="0" presId="urn:microsoft.com/office/officeart/2005/8/layout/vList3#2"/>
    <dgm:cxn modelId="{5CF55E61-F757-4CD8-A445-FF78D0A95008}" type="presParOf" srcId="{B027A555-CFF3-4522-AF3E-59183E6B5BFC}" destId="{57929363-9FF1-4251-834C-5670C7534223}" srcOrd="19" destOrd="0" presId="urn:microsoft.com/office/officeart/2005/8/layout/vList3#2"/>
    <dgm:cxn modelId="{1DDCB995-70A6-44A6-99AE-BEDC22CF4A50}" type="presParOf" srcId="{B027A555-CFF3-4522-AF3E-59183E6B5BFC}" destId="{BE904B78-F825-4E05-9D7E-E72431CA284F}" srcOrd="20" destOrd="0" presId="urn:microsoft.com/office/officeart/2005/8/layout/vList3#2"/>
    <dgm:cxn modelId="{55BE659D-B554-4050-8605-1D14AF7B9767}" type="presParOf" srcId="{BE904B78-F825-4E05-9D7E-E72431CA284F}" destId="{B05E1FE8-2797-449A-85D2-868666093204}" srcOrd="0" destOrd="0" presId="urn:microsoft.com/office/officeart/2005/8/layout/vList3#2"/>
    <dgm:cxn modelId="{CF123A0F-6528-4DE8-AA01-A6CE5C8FBE8D}" type="presParOf" srcId="{BE904B78-F825-4E05-9D7E-E72431CA284F}" destId="{22884EDB-DB56-4740-90A8-62BCDDED6D39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7328D-56D4-43CE-B115-8795C18EB12B}">
      <dsp:nvSpPr>
        <dsp:cNvPr id="0" name=""/>
        <dsp:cNvSpPr/>
      </dsp:nvSpPr>
      <dsp:spPr>
        <a:xfrm rot="10800000">
          <a:off x="2037477" y="690"/>
          <a:ext cx="6733791" cy="7453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058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Капитальный ремонт общего имущества в многоквартирных домах, </a:t>
          </a:r>
        </a:p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расположенных на территории Республики Татарстан на территории </a:t>
          </a:r>
        </a:p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МО г. Набережные Челны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223821" y="690"/>
        <a:ext cx="6547447" cy="745377"/>
      </dsp:txXfrm>
    </dsp:sp>
    <dsp:sp modelId="{5C2EABD7-DA65-4F75-A261-1F35DE1B065A}">
      <dsp:nvSpPr>
        <dsp:cNvPr id="0" name=""/>
        <dsp:cNvSpPr/>
      </dsp:nvSpPr>
      <dsp:spPr>
        <a:xfrm>
          <a:off x="1705386" y="157879"/>
          <a:ext cx="430998" cy="4309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6D09D-085F-49CA-9F65-4CBFAE5515C7}">
      <dsp:nvSpPr>
        <dsp:cNvPr id="0" name=""/>
        <dsp:cNvSpPr/>
      </dsp:nvSpPr>
      <dsp:spPr>
        <a:xfrm rot="10800000">
          <a:off x="2037477" y="874723"/>
          <a:ext cx="6733791" cy="4309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058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"Развитие системы образования 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45226" y="874723"/>
        <a:ext cx="6626042" cy="430998"/>
      </dsp:txXfrm>
    </dsp:sp>
    <dsp:sp modelId="{1C70E701-D109-492E-B205-E89BFB082FF8}">
      <dsp:nvSpPr>
        <dsp:cNvPr id="0" name=""/>
        <dsp:cNvSpPr/>
      </dsp:nvSpPr>
      <dsp:spPr>
        <a:xfrm>
          <a:off x="1705386" y="874723"/>
          <a:ext cx="430998" cy="43099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FFE8A-530B-4C54-B9F4-DD6C7D719132}">
      <dsp:nvSpPr>
        <dsp:cNvPr id="0" name=""/>
        <dsp:cNvSpPr/>
      </dsp:nvSpPr>
      <dsp:spPr>
        <a:xfrm rot="10800000">
          <a:off x="2037477" y="1434378"/>
          <a:ext cx="6733791" cy="4362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058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"Развитие физической культуры и спорта</a:t>
          </a:r>
          <a:r>
            <a:rPr lang="en-US" sz="1400" b="1" i="1" kern="1200" dirty="0" smtClean="0">
              <a:latin typeface="Times New Roman" pitchFamily="18" charset="0"/>
              <a:cs typeface="Times New Roman" pitchFamily="18" charset="0"/>
            </a:rPr>
            <a:t>”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46528" y="1434378"/>
        <a:ext cx="6624740" cy="436204"/>
      </dsp:txXfrm>
    </dsp:sp>
    <dsp:sp modelId="{C05DB299-32FB-454B-BAFC-C7301A986EE7}">
      <dsp:nvSpPr>
        <dsp:cNvPr id="0" name=""/>
        <dsp:cNvSpPr/>
      </dsp:nvSpPr>
      <dsp:spPr>
        <a:xfrm>
          <a:off x="1705386" y="1436981"/>
          <a:ext cx="430998" cy="43099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DDAC5-7CFA-4692-96A7-26ECD437D215}">
      <dsp:nvSpPr>
        <dsp:cNvPr id="0" name=""/>
        <dsp:cNvSpPr/>
      </dsp:nvSpPr>
      <dsp:spPr>
        <a:xfrm rot="10800000">
          <a:off x="2070919" y="1999239"/>
          <a:ext cx="6689202" cy="4309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058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Программа "Профилактика наркотизации населения“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78668" y="1999239"/>
        <a:ext cx="6581453" cy="430998"/>
      </dsp:txXfrm>
    </dsp:sp>
    <dsp:sp modelId="{C37217A9-B1DA-4300-8483-818BBD37DE93}">
      <dsp:nvSpPr>
        <dsp:cNvPr id="0" name=""/>
        <dsp:cNvSpPr/>
      </dsp:nvSpPr>
      <dsp:spPr>
        <a:xfrm>
          <a:off x="1716533" y="1999239"/>
          <a:ext cx="430998" cy="43099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CCC8D-9D0B-4775-867C-7044463F9D4E}">
      <dsp:nvSpPr>
        <dsp:cNvPr id="0" name=""/>
        <dsp:cNvSpPr/>
      </dsp:nvSpPr>
      <dsp:spPr>
        <a:xfrm rot="10800000">
          <a:off x="2037477" y="2558893"/>
          <a:ext cx="6733791" cy="4309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058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 Городская молодежная программа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45226" y="2558893"/>
        <a:ext cx="6626042" cy="430998"/>
      </dsp:txXfrm>
    </dsp:sp>
    <dsp:sp modelId="{681FC8BB-F248-4FB4-9078-A2DBE81F49C4}">
      <dsp:nvSpPr>
        <dsp:cNvPr id="0" name=""/>
        <dsp:cNvSpPr/>
      </dsp:nvSpPr>
      <dsp:spPr>
        <a:xfrm>
          <a:off x="1705386" y="2558893"/>
          <a:ext cx="430998" cy="43099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797D8-1A18-4E5B-ACDB-52D3B2327E6E}">
      <dsp:nvSpPr>
        <dsp:cNvPr id="0" name=""/>
        <dsp:cNvSpPr/>
      </dsp:nvSpPr>
      <dsp:spPr>
        <a:xfrm rot="10800000">
          <a:off x="1929472" y="3118547"/>
          <a:ext cx="6877798" cy="4309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058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"Пожарная безопасность“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037221" y="3118547"/>
        <a:ext cx="6770049" cy="430998"/>
      </dsp:txXfrm>
    </dsp:sp>
    <dsp:sp modelId="{9A36589D-EC20-44C1-83A8-44A25A434109}">
      <dsp:nvSpPr>
        <dsp:cNvPr id="0" name=""/>
        <dsp:cNvSpPr/>
      </dsp:nvSpPr>
      <dsp:spPr>
        <a:xfrm>
          <a:off x="1669384" y="3118547"/>
          <a:ext cx="430998" cy="430998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7B6A3D-E2DA-4A99-B2DA-C687A28BD63A}">
      <dsp:nvSpPr>
        <dsp:cNvPr id="0" name=""/>
        <dsp:cNvSpPr/>
      </dsp:nvSpPr>
      <dsp:spPr>
        <a:xfrm rot="10800000">
          <a:off x="1962913" y="3678202"/>
          <a:ext cx="6833210" cy="4309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058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по улучшению условий и охрана труда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070662" y="3678202"/>
        <a:ext cx="6725461" cy="430998"/>
      </dsp:txXfrm>
    </dsp:sp>
    <dsp:sp modelId="{96462009-EAE0-4217-84BC-49F2941AB336}">
      <dsp:nvSpPr>
        <dsp:cNvPr id="0" name=""/>
        <dsp:cNvSpPr/>
      </dsp:nvSpPr>
      <dsp:spPr>
        <a:xfrm>
          <a:off x="1680531" y="3678202"/>
          <a:ext cx="430998" cy="430998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04C9B-15E5-4246-9E1B-CFC12F252E80}">
      <dsp:nvSpPr>
        <dsp:cNvPr id="0" name=""/>
        <dsp:cNvSpPr/>
      </dsp:nvSpPr>
      <dsp:spPr>
        <a:xfrm rot="10800000">
          <a:off x="2042023" y="4237856"/>
          <a:ext cx="6727730" cy="4309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058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</a:t>
          </a:r>
          <a:r>
            <a:rPr lang="en-US" sz="1400" b="1" i="1" kern="1200" dirty="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Развитие культуры“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49772" y="4237856"/>
        <a:ext cx="6619981" cy="430998"/>
      </dsp:txXfrm>
    </dsp:sp>
    <dsp:sp modelId="{782ECA2E-A032-45D6-96CE-B5826BB76C8D}">
      <dsp:nvSpPr>
        <dsp:cNvPr id="0" name=""/>
        <dsp:cNvSpPr/>
      </dsp:nvSpPr>
      <dsp:spPr>
        <a:xfrm>
          <a:off x="1706901" y="4237856"/>
          <a:ext cx="430998" cy="430998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7B87D-322B-41A0-AB85-B0CC94A70FAD}">
      <dsp:nvSpPr>
        <dsp:cNvPr id="0" name=""/>
        <dsp:cNvSpPr/>
      </dsp:nvSpPr>
      <dsp:spPr>
        <a:xfrm rot="10800000">
          <a:off x="2037477" y="4797511"/>
          <a:ext cx="6733791" cy="43099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058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"Реализация государственной национальной политики</a:t>
          </a:r>
          <a:r>
            <a:rPr lang="en-US" sz="1400" b="1" i="1" kern="1200" dirty="0" smtClean="0">
              <a:latin typeface="Times New Roman" pitchFamily="18" charset="0"/>
              <a:cs typeface="Times New Roman" pitchFamily="18" charset="0"/>
            </a:rPr>
            <a:t>”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45226" y="4797511"/>
        <a:ext cx="6626042" cy="430998"/>
      </dsp:txXfrm>
    </dsp:sp>
    <dsp:sp modelId="{F3125589-7C86-4365-AF49-4B1DDCC6AFE7}">
      <dsp:nvSpPr>
        <dsp:cNvPr id="0" name=""/>
        <dsp:cNvSpPr/>
      </dsp:nvSpPr>
      <dsp:spPr>
        <a:xfrm>
          <a:off x="1705386" y="4797511"/>
          <a:ext cx="430998" cy="430998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854F3-018A-4B50-A809-C02FFBB552D4}">
      <dsp:nvSpPr>
        <dsp:cNvPr id="0" name=""/>
        <dsp:cNvSpPr/>
      </dsp:nvSpPr>
      <dsp:spPr>
        <a:xfrm rot="10800000">
          <a:off x="2078619" y="152617"/>
          <a:ext cx="6701748" cy="5813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17" tIns="53340" rIns="99568" bIns="53340" numCol="1" spcCol="1270" anchor="ctr" anchorCtr="0">
          <a:noAutofit/>
        </a:bodyPr>
        <a:lstStyle/>
        <a:p>
          <a:pPr lvl="0" algn="l" defTabSz="6000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1" i="1" kern="1200" dirty="0" smtClean="0">
              <a:latin typeface="Times New Roman" pitchFamily="18" charset="0"/>
              <a:cs typeface="Times New Roman" pitchFamily="18" charset="0"/>
            </a:rPr>
            <a:t>Программа "Профилактика терроризма и экстремизма, а также минимизация и (или) ликвидация последствий проявлений терроризма и экстремизма</a:t>
          </a:r>
          <a:r>
            <a:rPr lang="en-US" sz="1350" b="1" i="1" kern="1200" dirty="0" smtClean="0">
              <a:latin typeface="Times New Roman" pitchFamily="18" charset="0"/>
              <a:cs typeface="Times New Roman" pitchFamily="18" charset="0"/>
            </a:rPr>
            <a:t>”</a:t>
          </a:r>
          <a:endParaRPr lang="ru-RU" sz="135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223960" y="152617"/>
        <a:ext cx="6556407" cy="581363"/>
      </dsp:txXfrm>
    </dsp:sp>
    <dsp:sp modelId="{BCFA00D9-A286-4FD9-ADD9-4F64EFD51AD9}">
      <dsp:nvSpPr>
        <dsp:cNvPr id="0" name=""/>
        <dsp:cNvSpPr/>
      </dsp:nvSpPr>
      <dsp:spPr>
        <a:xfrm>
          <a:off x="1744223" y="224562"/>
          <a:ext cx="333618" cy="3336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755F6-1784-44FA-AE86-E1378A01FD01}">
      <dsp:nvSpPr>
        <dsp:cNvPr id="0" name=""/>
        <dsp:cNvSpPr/>
      </dsp:nvSpPr>
      <dsp:spPr>
        <a:xfrm rot="10800000">
          <a:off x="2078567" y="804600"/>
          <a:ext cx="6701818" cy="3336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17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адресной социальной поддержки  населения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61971" y="804600"/>
        <a:ext cx="6618414" cy="333618"/>
      </dsp:txXfrm>
    </dsp:sp>
    <dsp:sp modelId="{1EE034E7-3BEA-4874-8840-752342FB5111}">
      <dsp:nvSpPr>
        <dsp:cNvPr id="0" name=""/>
        <dsp:cNvSpPr/>
      </dsp:nvSpPr>
      <dsp:spPr>
        <a:xfrm>
          <a:off x="1664560" y="752085"/>
          <a:ext cx="333618" cy="33361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D11F3-7BA4-4A40-B014-76ABABE07EF0}">
      <dsp:nvSpPr>
        <dsp:cNvPr id="0" name=""/>
        <dsp:cNvSpPr/>
      </dsp:nvSpPr>
      <dsp:spPr>
        <a:xfrm rot="10800000">
          <a:off x="2013758" y="1188304"/>
          <a:ext cx="6778722" cy="49415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17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"Обеспечение общественного порядка и профилактики правонарушений</a:t>
          </a:r>
          <a:r>
            <a:rPr lang="en-US" sz="1100" b="1" i="1" kern="1200" dirty="0" smtClean="0">
              <a:latin typeface="Times New Roman" pitchFamily="18" charset="0"/>
              <a:cs typeface="Times New Roman" pitchFamily="18" charset="0"/>
            </a:rPr>
            <a:t>”</a:t>
          </a:r>
          <a:endParaRPr lang="ru-RU" sz="11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37296" y="1188304"/>
        <a:ext cx="6655184" cy="494152"/>
      </dsp:txXfrm>
    </dsp:sp>
    <dsp:sp modelId="{F6DC7F37-D41D-4163-8CBA-7613D8F641AE}">
      <dsp:nvSpPr>
        <dsp:cNvPr id="0" name=""/>
        <dsp:cNvSpPr/>
      </dsp:nvSpPr>
      <dsp:spPr>
        <a:xfrm>
          <a:off x="1661792" y="1216060"/>
          <a:ext cx="333618" cy="33361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59D9D-A565-496B-A2F2-817444E3FEFC}">
      <dsp:nvSpPr>
        <dsp:cNvPr id="0" name=""/>
        <dsp:cNvSpPr/>
      </dsp:nvSpPr>
      <dsp:spPr>
        <a:xfrm rot="10800000">
          <a:off x="2081084" y="1743665"/>
          <a:ext cx="6701818" cy="3336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17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"Реализация антикоррупционной политики</a:t>
          </a:r>
          <a:r>
            <a:rPr lang="en-US" sz="1100" b="1" i="1" kern="1200" dirty="0" smtClean="0">
              <a:latin typeface="Times New Roman" pitchFamily="18" charset="0"/>
              <a:cs typeface="Times New Roman" pitchFamily="18" charset="0"/>
            </a:rPr>
            <a:t>”</a:t>
          </a:r>
          <a:endParaRPr lang="ru-RU" sz="11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64488" y="1743665"/>
        <a:ext cx="6618414" cy="333618"/>
      </dsp:txXfrm>
    </dsp:sp>
    <dsp:sp modelId="{BD62CF86-D635-466B-AF71-9476DA7D417E}">
      <dsp:nvSpPr>
        <dsp:cNvPr id="0" name=""/>
        <dsp:cNvSpPr/>
      </dsp:nvSpPr>
      <dsp:spPr>
        <a:xfrm>
          <a:off x="1661444" y="1732545"/>
          <a:ext cx="333618" cy="33361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76260-4EB0-4953-A42A-026BFA856A9E}">
      <dsp:nvSpPr>
        <dsp:cNvPr id="0" name=""/>
        <dsp:cNvSpPr/>
      </dsp:nvSpPr>
      <dsp:spPr>
        <a:xfrm rot="10800000">
          <a:off x="2016205" y="2134955"/>
          <a:ext cx="6763341" cy="4217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17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в области энергосбережения и повышения энергетической эффективности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21650" y="2134955"/>
        <a:ext cx="6657896" cy="421780"/>
      </dsp:txXfrm>
    </dsp:sp>
    <dsp:sp modelId="{10273E79-7118-405B-A98C-A13E711B1E1F}">
      <dsp:nvSpPr>
        <dsp:cNvPr id="0" name=""/>
        <dsp:cNvSpPr/>
      </dsp:nvSpPr>
      <dsp:spPr>
        <a:xfrm>
          <a:off x="1661557" y="2202560"/>
          <a:ext cx="333618" cy="33361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51B31-3E36-41D1-A1A8-8F143377412E}">
      <dsp:nvSpPr>
        <dsp:cNvPr id="0" name=""/>
        <dsp:cNvSpPr/>
      </dsp:nvSpPr>
      <dsp:spPr>
        <a:xfrm rot="10800000">
          <a:off x="2082709" y="2632897"/>
          <a:ext cx="6706642" cy="3336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17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"Поддержка и развитие малого и среднего предпринимательства</a:t>
          </a:r>
          <a:r>
            <a:rPr lang="en-US" sz="1400" b="1" i="1" kern="1200" dirty="0" smtClean="0">
              <a:latin typeface="Times New Roman" pitchFamily="18" charset="0"/>
              <a:cs typeface="Times New Roman" pitchFamily="18" charset="0"/>
            </a:rPr>
            <a:t>”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66113" y="2632897"/>
        <a:ext cx="6623238" cy="333618"/>
      </dsp:txXfrm>
    </dsp:sp>
    <dsp:sp modelId="{E72F11F9-B83F-47A2-B967-A14258AE8A65}">
      <dsp:nvSpPr>
        <dsp:cNvPr id="0" name=""/>
        <dsp:cNvSpPr/>
      </dsp:nvSpPr>
      <dsp:spPr>
        <a:xfrm>
          <a:off x="1701754" y="2620286"/>
          <a:ext cx="333618" cy="333618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FDDD9-50D0-4251-B99C-911516208D00}">
      <dsp:nvSpPr>
        <dsp:cNvPr id="0" name=""/>
        <dsp:cNvSpPr/>
      </dsp:nvSpPr>
      <dsp:spPr>
        <a:xfrm rot="10800000">
          <a:off x="2081049" y="3014195"/>
          <a:ext cx="6714263" cy="38251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17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Программа  "Поддержка социально ориентированных некоммерческих организаций города Набережные Челны“</a:t>
          </a:r>
          <a:endParaRPr lang="ru-RU" sz="13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76677" y="3014195"/>
        <a:ext cx="6618635" cy="382513"/>
      </dsp:txXfrm>
    </dsp:sp>
    <dsp:sp modelId="{881A08B6-1446-4D9B-B7CB-195E5C8059F2}">
      <dsp:nvSpPr>
        <dsp:cNvPr id="0" name=""/>
        <dsp:cNvSpPr/>
      </dsp:nvSpPr>
      <dsp:spPr>
        <a:xfrm>
          <a:off x="1709470" y="2978351"/>
          <a:ext cx="333618" cy="333618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6F7EA-6A28-4CAD-B914-2336BD32837A}">
      <dsp:nvSpPr>
        <dsp:cNvPr id="0" name=""/>
        <dsp:cNvSpPr/>
      </dsp:nvSpPr>
      <dsp:spPr>
        <a:xfrm rot="10800000">
          <a:off x="2016222" y="3465046"/>
          <a:ext cx="6754742" cy="3336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17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 </a:t>
          </a:r>
          <a:r>
            <a:rPr lang="en-US" sz="1400" b="1" i="1" kern="1200" dirty="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Развитие муниципальной службы“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099626" y="3465046"/>
        <a:ext cx="6671338" cy="333618"/>
      </dsp:txXfrm>
    </dsp:sp>
    <dsp:sp modelId="{361E9695-E0D9-4836-BB4F-C65E8CF3FE7D}">
      <dsp:nvSpPr>
        <dsp:cNvPr id="0" name=""/>
        <dsp:cNvSpPr/>
      </dsp:nvSpPr>
      <dsp:spPr>
        <a:xfrm>
          <a:off x="1661755" y="3429920"/>
          <a:ext cx="333618" cy="333618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587BE-1BAA-4F30-9B3F-1F2CAFFE3241}">
      <dsp:nvSpPr>
        <dsp:cNvPr id="0" name=""/>
        <dsp:cNvSpPr/>
      </dsp:nvSpPr>
      <dsp:spPr>
        <a:xfrm rot="10800000">
          <a:off x="2081031" y="3884434"/>
          <a:ext cx="6723701" cy="3336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17" tIns="53340" rIns="99568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 «Развитие территориального общественного самоуправления</a:t>
          </a:r>
          <a:r>
            <a:rPr lang="ru-RU" sz="1100" b="1" i="1" kern="1200" dirty="0" smtClean="0">
              <a:latin typeface="Times New Roman" pitchFamily="18" charset="0"/>
              <a:cs typeface="Times New Roman" pitchFamily="18" charset="0"/>
            </a:rPr>
            <a:t>“</a:t>
          </a:r>
          <a:endParaRPr lang="ru-RU" sz="11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64435" y="3884434"/>
        <a:ext cx="6640297" cy="333618"/>
      </dsp:txXfrm>
    </dsp:sp>
    <dsp:sp modelId="{A9FAB4C6-62E5-40C3-826D-D451A5289CB2}">
      <dsp:nvSpPr>
        <dsp:cNvPr id="0" name=""/>
        <dsp:cNvSpPr/>
      </dsp:nvSpPr>
      <dsp:spPr>
        <a:xfrm rot="191906">
          <a:off x="1665055" y="3909355"/>
          <a:ext cx="333618" cy="333618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26873-8EC8-4676-9FFD-EFCDDD3F9281}">
      <dsp:nvSpPr>
        <dsp:cNvPr id="0" name=""/>
        <dsp:cNvSpPr/>
      </dsp:nvSpPr>
      <dsp:spPr>
        <a:xfrm rot="10800000">
          <a:off x="2081031" y="4273769"/>
          <a:ext cx="6723701" cy="4639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17" tIns="45720" rIns="85344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Программа «Совершенствование системы гражданской обороны, защиты населения и территории от чрезвычайных ситуаций и обеспечение безопасности на водных объектах»</a:t>
          </a:r>
          <a:endParaRPr lang="ru-RU" sz="12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97015" y="4273769"/>
        <a:ext cx="6607717" cy="463936"/>
      </dsp:txXfrm>
    </dsp:sp>
    <dsp:sp modelId="{C15467E7-A9EB-4998-96A7-232D66D74E3B}">
      <dsp:nvSpPr>
        <dsp:cNvPr id="0" name=""/>
        <dsp:cNvSpPr/>
      </dsp:nvSpPr>
      <dsp:spPr>
        <a:xfrm>
          <a:off x="1730481" y="4317277"/>
          <a:ext cx="333618" cy="333618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884EDB-DB56-4740-90A8-62BCDDED6D39}">
      <dsp:nvSpPr>
        <dsp:cNvPr id="0" name=""/>
        <dsp:cNvSpPr/>
      </dsp:nvSpPr>
      <dsp:spPr>
        <a:xfrm rot="10800000">
          <a:off x="2085943" y="4759357"/>
          <a:ext cx="6693289" cy="3336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117" tIns="41910" rIns="78232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>
              <a:latin typeface="Times New Roman" pitchFamily="18" charset="0"/>
              <a:cs typeface="Times New Roman" pitchFamily="18" charset="0"/>
            </a:rPr>
            <a:t>«</a:t>
          </a:r>
          <a:r>
            <a:rPr lang="ru-RU" sz="1400" b="1" i="1" kern="1200" dirty="0">
              <a:latin typeface="Times New Roman" pitchFamily="18" charset="0"/>
              <a:cs typeface="Times New Roman" pitchFamily="18" charset="0"/>
            </a:rPr>
            <a:t>Программа по безопасности дорожного 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движения»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169347" y="4759357"/>
        <a:ext cx="6609885" cy="333618"/>
      </dsp:txXfrm>
    </dsp:sp>
    <dsp:sp modelId="{B05E1FE8-2797-449A-85D2-868666093204}">
      <dsp:nvSpPr>
        <dsp:cNvPr id="0" name=""/>
        <dsp:cNvSpPr/>
      </dsp:nvSpPr>
      <dsp:spPr>
        <a:xfrm>
          <a:off x="1752710" y="4793596"/>
          <a:ext cx="333618" cy="333618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8A872-80AC-4BF7-B746-734AB0FF7E89}" type="datetimeFigureOut">
              <a:rPr lang="ru-RU" smtClean="0"/>
              <a:t>21.08.2020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98FBA-979E-4A25-98CF-003033872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5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98FBA-979E-4A25-98CF-00303387259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813DD-1FAD-49B1-BDE5-EA94EFFF7BE6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813DD-1FAD-49B1-BDE5-EA94EFFF7BE6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2D5A7-70A7-4544-BC7E-03C014330E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emf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notesSlide" Target="../notesSlides/notesSlide1.xml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2.xml"/><Relationship Id="rId5" Type="http://schemas.openxmlformats.org/officeDocument/2006/relationships/image" Target="../media/image1.emf"/><Relationship Id="rId10" Type="http://schemas.microsoft.com/office/2007/relationships/diagramDrawing" Target="../diagrams/drawing2.xml"/><Relationship Id="rId4" Type="http://schemas.openxmlformats.org/officeDocument/2006/relationships/oleObject" Target="../embeddings/oleObject2.bin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783" y="0"/>
            <a:ext cx="7613217" cy="150017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НА 2020 ГОД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819608"/>
              </p:ext>
            </p:extLst>
          </p:nvPr>
        </p:nvGraphicFramePr>
        <p:xfrm>
          <a:off x="2208" y="-13320"/>
          <a:ext cx="1528575" cy="1500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1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" y="-13320"/>
                        <a:ext cx="1528575" cy="15001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AutoShape 4" descr="https://irsid.ru/wp-content/uploads/2017/05/eschool-educ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42137562"/>
              </p:ext>
            </p:extLst>
          </p:nvPr>
        </p:nvGraphicFramePr>
        <p:xfrm>
          <a:off x="-1620688" y="1532198"/>
          <a:ext cx="10476656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7297960" y="1589128"/>
            <a:ext cx="1717724" cy="652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267 347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21004" y="2448274"/>
            <a:ext cx="1717724" cy="3388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6 147 274 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08304" y="3011634"/>
            <a:ext cx="1717724" cy="33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524 341 тыс.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18772" y="3552156"/>
            <a:ext cx="1707256" cy="3330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400 тыс. руб.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08304" y="4114875"/>
            <a:ext cx="1717724" cy="3272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135 003 тыс. руб.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18772" y="4671828"/>
            <a:ext cx="1707256" cy="3392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17 283 тыс. руб.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18772" y="5220833"/>
            <a:ext cx="1707256" cy="3210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18772" y="5773685"/>
            <a:ext cx="1707256" cy="3330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302 896 тыс. руб.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08304" y="6357256"/>
            <a:ext cx="1717724" cy="3261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2 067 тыс. руб.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783" y="0"/>
            <a:ext cx="7613217" cy="150017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ФИНАНСИРОВАНИЕ МУНИЦИПАЛЬНЫХ ПРОГРАММ НА 2020 ГОД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12610"/>
              </p:ext>
            </p:extLst>
          </p:nvPr>
        </p:nvGraphicFramePr>
        <p:xfrm>
          <a:off x="2208" y="-13320"/>
          <a:ext cx="1528575" cy="1500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6" name="Acrobat Document" r:id="rId4" imgW="5829300" imgH="7543800" progId="AcroExch.Document.7">
                  <p:embed/>
                </p:oleObj>
              </mc:Choice>
              <mc:Fallback>
                <p:oleObj name="Acrobat Document" r:id="rId4" imgW="5829300" imgH="7543800" progId="AcroExch.Document.7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" y="-13320"/>
                        <a:ext cx="1528575" cy="15001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AutoShape 4" descr="https://irsid.ru/wp-content/uploads/2017/05/eschool-educa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984566"/>
              </p:ext>
            </p:extLst>
          </p:nvPr>
        </p:nvGraphicFramePr>
        <p:xfrm>
          <a:off x="-1620688" y="1638941"/>
          <a:ext cx="10513168" cy="5342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287610" y="1772816"/>
            <a:ext cx="1717724" cy="5457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13 419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81035" y="2421770"/>
            <a:ext cx="1717724" cy="3446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512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7610" y="2873062"/>
            <a:ext cx="1717724" cy="3865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69 178</a:t>
            </a:r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87610" y="3338406"/>
            <a:ext cx="1717724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87610" y="3805088"/>
            <a:ext cx="1717724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7 198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87610" y="4204870"/>
            <a:ext cx="1717724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02807" y="4604652"/>
            <a:ext cx="1717724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87610" y="5044176"/>
            <a:ext cx="1717724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6 511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87610" y="5470447"/>
            <a:ext cx="1717724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latin typeface="Times New Roman" pitchFamily="18" charset="0"/>
                <a:cs typeface="Times New Roman" pitchFamily="18" charset="0"/>
              </a:rPr>
              <a:t>5 500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98849" y="5896718"/>
            <a:ext cx="1717724" cy="4262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239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91074" y="6349495"/>
            <a:ext cx="1717724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312 795 тыс. 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260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</TotalTime>
  <Words>312</Words>
  <Application>Microsoft Office PowerPoint</Application>
  <PresentationFormat>Экран (4:3)</PresentationFormat>
  <Paragraphs>45</Paragraphs>
  <Slides>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Тема Office</vt:lpstr>
      <vt:lpstr>Acrobat Document</vt:lpstr>
      <vt:lpstr>ФИНАНСИРОВАНИЕ МУНИЦИПАЛЬНЫХ ПРОГРАММ НА 2020 ГОД</vt:lpstr>
      <vt:lpstr>ФИНАНСИРОВАНИЕ МУНИЦИПАЛЬНЫХ ПРОГРАММ НА 2020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nche-glr</dc:creator>
  <cp:lastModifiedBy>Галиева Ляйсан Ринатовна</cp:lastModifiedBy>
  <cp:revision>163</cp:revision>
  <cp:lastPrinted>2019-11-14T12:23:21Z</cp:lastPrinted>
  <dcterms:created xsi:type="dcterms:W3CDTF">2018-01-19T11:03:28Z</dcterms:created>
  <dcterms:modified xsi:type="dcterms:W3CDTF">2020-08-21T12:59:50Z</dcterms:modified>
</cp:coreProperties>
</file>