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313"/>
    <a:srgbClr val="EFB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55" d="100"/>
          <a:sy n="55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42841-FB58-43BB-B509-A8BBE27DB8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7865F-DF28-4951-B54C-267CF5612FD9}" type="pres">
      <dgm:prSet presAssocID="{36742841-FB58-43BB-B509-A8BBE27DB8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5581436-05C7-4ABC-AF17-AE50AD255A7E}" type="presOf" srcId="{36742841-FB58-43BB-B509-A8BBE27DB80D}" destId="{D767865F-DF28-4951-B54C-267CF5612F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742841-FB58-43BB-B509-A8BBE27DB8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7865F-DF28-4951-B54C-267CF5612FD9}" type="pres">
      <dgm:prSet presAssocID="{36742841-FB58-43BB-B509-A8BBE27DB8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ED936-3016-43E1-95EA-B0C51B070B5C}" type="presOf" srcId="{36742841-FB58-43BB-B509-A8BBE27DB80D}" destId="{D767865F-DF28-4951-B54C-267CF5612F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13DD-1FAD-49B1-BDE5-EA94EFFF7BE6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1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2.xml"/><Relationship Id="rId5" Type="http://schemas.openxmlformats.org/officeDocument/2006/relationships/image" Target="../media/image1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2" y="0"/>
            <a:ext cx="7596187" cy="15001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НАБЕРЕЖНЫЕ ЧЕЛНЫ</a:t>
            </a: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https://irsid.ru/wp-content/uploads/2017/05/eschool-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9" name="Схема 38"/>
          <p:cNvGraphicFramePr/>
          <p:nvPr/>
        </p:nvGraphicFramePr>
        <p:xfrm>
          <a:off x="6143636" y="3000372"/>
          <a:ext cx="2571768" cy="36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яр чаллы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5072074"/>
            <a:ext cx="1785950" cy="12144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камаз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429000"/>
            <a:ext cx="2000264" cy="12144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родина мать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58" y="3429000"/>
            <a:ext cx="1857388" cy="12858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сабантуй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4678" y="5143512"/>
            <a:ext cx="2357454" cy="12144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мэрия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596" y="1714488"/>
            <a:ext cx="1887706" cy="12559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тюбетейка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1714488"/>
            <a:ext cx="1996170" cy="13307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загс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4678" y="1714488"/>
            <a:ext cx="2214578" cy="12858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органный зал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9388" y="5143512"/>
            <a:ext cx="1928579" cy="11961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2571736" y="3143248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4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94393"/>
              </p:ext>
            </p:extLst>
          </p:nvPr>
        </p:nvGraphicFramePr>
        <p:xfrm>
          <a:off x="0" y="15652"/>
          <a:ext cx="154781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Acrobat Document" r:id="rId17" imgW="5829300" imgH="7543800" progId="AcroExch.Document.7">
                  <p:embed/>
                </p:oleObj>
              </mc:Choice>
              <mc:Fallback>
                <p:oleObj name="Acrobat Document" r:id="rId17" imgW="5829300" imgH="7543800" progId="AcroExch.Document.7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652"/>
                        <a:ext cx="1547813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бюджетного процесса                          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436301"/>
              </p:ext>
            </p:extLst>
          </p:nvPr>
        </p:nvGraphicFramePr>
        <p:xfrm>
          <a:off x="1" y="0"/>
          <a:ext cx="1547664" cy="150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47664" cy="1500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 descr="https://irsid.ru/wp-content/uploads/2017/05/eschool-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9" name="Схема 38"/>
          <p:cNvGraphicFramePr/>
          <p:nvPr/>
        </p:nvGraphicFramePr>
        <p:xfrm>
          <a:off x="6143636" y="3000372"/>
          <a:ext cx="2571768" cy="36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83568" y="1988840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Исполнительным комитетом проекта решения о бюджете города на очередной год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635896" y="2639777"/>
            <a:ext cx="1080120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60032" y="1988840"/>
            <a:ext cx="316835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Внесение проекта решения о бюджете на очередной год в Городской Совет не позднее 15 ноября текущего года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7975" y="4005064"/>
            <a:ext cx="3291917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и утверждение проекта решения о бюджете города на очередной год на заседании Городского Совета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067944" y="4761148"/>
            <a:ext cx="1224136" cy="684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4221088"/>
            <a:ext cx="295232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 бюджета 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729</TotalTime>
  <Words>55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Acrobat Document</vt:lpstr>
      <vt:lpstr>НАБЕРЕЖНЫЕ ЧЕЛНЫ </vt:lpstr>
      <vt:lpstr>Инфографика бюджетного процесса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nche-glr</dc:creator>
  <cp:lastModifiedBy>Ляйсан Р. Галиева</cp:lastModifiedBy>
  <cp:revision>112</cp:revision>
  <dcterms:created xsi:type="dcterms:W3CDTF">2018-01-19T11:03:28Z</dcterms:created>
  <dcterms:modified xsi:type="dcterms:W3CDTF">2026-02-25T12:54:50Z</dcterms:modified>
</cp:coreProperties>
</file>